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767" r:id="rId3"/>
  </p:sldMasterIdLst>
  <p:notesMasterIdLst>
    <p:notesMasterId r:id="rId18"/>
  </p:notesMasterIdLst>
  <p:sldIdLst>
    <p:sldId id="256" r:id="rId4"/>
    <p:sldId id="257" r:id="rId5"/>
    <p:sldId id="297" r:id="rId6"/>
    <p:sldId id="259" r:id="rId7"/>
    <p:sldId id="298" r:id="rId8"/>
    <p:sldId id="260" r:id="rId9"/>
    <p:sldId id="299" r:id="rId10"/>
    <p:sldId id="271" r:id="rId11"/>
    <p:sldId id="300" r:id="rId12"/>
    <p:sldId id="273" r:id="rId13"/>
    <p:sldId id="301" r:id="rId14"/>
    <p:sldId id="295" r:id="rId15"/>
    <p:sldId id="294" r:id="rId16"/>
    <p:sldId id="296" r:id="rId17"/>
  </p:sldIdLst>
  <p:sldSz cx="9144000" cy="5143500" type="screen16x9"/>
  <p:notesSz cx="6858000" cy="9144000"/>
  <p:embeddedFontLst>
    <p:embeddedFont>
      <p:font typeface="Maven Pro" panose="02020500000000000000" charset="-120"/>
      <p:regular r:id="rId19"/>
      <p:bold r:id="rId20"/>
    </p:embeddedFont>
    <p:embeddedFont>
      <p:font typeface="Proxima Nova" panose="02020500000000000000" charset="-120"/>
      <p:regular r:id="rId21"/>
      <p:bold r:id="rId22"/>
      <p:italic r:id="rId23"/>
      <p:boldItalic r:id="rId24"/>
    </p:embeddedFont>
    <p:embeddedFont>
      <p:font typeface="Bebas Neue" panose="020B0606020202050201" pitchFamily="34" charset="0"/>
      <p:regular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Golos Text" panose="02020500000000000000" charset="0"/>
      <p:regular r:id="rId28"/>
      <p:bold r:id="rId29"/>
    </p:embeddedFont>
    <p:embeddedFont>
      <p:font typeface="Golos Text Medium" panose="02020500000000000000" charset="0"/>
      <p:regular r:id="rId30"/>
      <p:bold r:id="rId31"/>
    </p:embeddedFont>
    <p:embeddedFont>
      <p:font typeface="Poiret One" panose="00000500000000000000" pitchFamily="2" charset="0"/>
      <p:regular r:id="rId32"/>
    </p:embeddedFont>
    <p:embeddedFont>
      <p:font typeface="微軟正黑體" panose="020B0604030504040204" pitchFamily="34" charset="-12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9C1468-436A-4744-85D3-446077B5ED34}">
  <a:tblStyle styleId="{CD9C1468-436A-4744-85D3-446077B5ED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43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" name="Google Shape;15770;g22b21ebf290_0_39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1" name="Google Shape;15771;g22b21ebf290_0_39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EB56-F55C-4675-BE21-FD19E661FF58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365-EEF7-412B-8BFB-54C6A0F7B7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12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4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18B1EB56-F55C-4675-BE21-FD19E661FF58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fld id="{8FC4B365-EEF7-412B-8BFB-54C6A0F7B7A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557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026" userDrawn="1">
          <p15:clr>
            <a:srgbClr val="F26B43"/>
          </p15:clr>
        </p15:guide>
        <p15:guide id="4" orient="horz" pos="1080" userDrawn="1">
          <p15:clr>
            <a:srgbClr val="F26B43"/>
          </p15:clr>
        </p15:guide>
        <p15:guide id="6" orient="horz" pos="2772" userDrawn="1">
          <p15:clr>
            <a:srgbClr val="F26B43"/>
          </p15:clr>
        </p15:guide>
        <p15:guide id="7" orient="horz" pos="324" userDrawn="1">
          <p15:clr>
            <a:srgbClr val="F26B43"/>
          </p15:clr>
        </p15:guide>
        <p15:guide id="8" orient="horz" pos="1134" userDrawn="1">
          <p15:clr>
            <a:srgbClr val="F26B43"/>
          </p15:clr>
        </p15:guide>
        <p15:guide id="9" pos="5184" userDrawn="1">
          <p15:clr>
            <a:srgbClr val="F26B43"/>
          </p15:clr>
        </p15:guide>
        <p15:guide id="10" pos="702" userDrawn="1">
          <p15:clr>
            <a:srgbClr val="F26B43"/>
          </p15:clr>
        </p15:guide>
        <p15:guide id="11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562381" y="903779"/>
            <a:ext cx="5129938" cy="10471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b="1" i="0" dirty="0">
                <a:ln>
                  <a:solidFill>
                    <a:srgbClr val="00B0F0"/>
                  </a:solidFill>
                </a:ln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Rewards Calculator</a:t>
            </a:r>
            <a:endParaRPr lang="zh-TW" altLang="en-US" sz="4000" b="1" dirty="0">
              <a:ln>
                <a:solidFill>
                  <a:srgbClr val="00B0F0"/>
                </a:solidFill>
              </a:ln>
              <a:solidFill>
                <a:srgbClr val="000000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34;p25">
            <a:extLst>
              <a:ext uri="{FF2B5EF4-FFF2-40B4-BE49-F238E27FC236}">
                <a16:creationId xmlns:a16="http://schemas.microsoft.com/office/drawing/2014/main" id="{BC9BA480-B069-EE52-D7DC-8D270D27E0DB}"/>
              </a:ext>
            </a:extLst>
          </p:cNvPr>
          <p:cNvSpPr txBox="1">
            <a:spLocks/>
          </p:cNvSpPr>
          <p:nvPr/>
        </p:nvSpPr>
        <p:spPr>
          <a:xfrm>
            <a:off x="562381" y="3093469"/>
            <a:ext cx="3153426" cy="149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</a:t>
            </a: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傅崇浩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09360680</a:t>
            </a: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李友升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09360724</a:t>
            </a:r>
            <a:endParaRPr lang="zh-TW" altLang="en-US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6776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成果發表</a:t>
            </a:r>
            <a:endParaRPr sz="32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75" name="Google Shape;775;p38"/>
          <p:cNvGrpSpPr/>
          <p:nvPr/>
        </p:nvGrpSpPr>
        <p:grpSpPr>
          <a:xfrm flipH="1">
            <a:off x="7530790" y="4036741"/>
            <a:ext cx="2111940" cy="1622634"/>
            <a:chOff x="2735825" y="2251925"/>
            <a:chExt cx="1386775" cy="1101400"/>
          </a:xfrm>
        </p:grpSpPr>
        <p:sp>
          <p:nvSpPr>
            <p:cNvPr id="776" name="Google Shape;776;p38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78E8E322-4BE3-5CFE-9E70-FFC0114A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0" y="667770"/>
            <a:ext cx="3426492" cy="43308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DEBAB3-64C5-FDE1-1782-456821333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796" y="849435"/>
            <a:ext cx="3858306" cy="3726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1732155" y="1925850"/>
            <a:ext cx="6696843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sz="9600"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6146" name="Picture 2" descr="白色背景矢量插图的结论语音气泡相似素材图片-摄图新视界">
            <a:extLst>
              <a:ext uri="{FF2B5EF4-FFF2-40B4-BE49-F238E27FC236}">
                <a16:creationId xmlns:a16="http://schemas.microsoft.com/office/drawing/2014/main" id="{EC952113-76A4-A98E-CC64-1ECCB387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9932" y1="50667" x2="15576" y2="62667"/>
                        <a14:foregroundMark x1="11512" y1="58000" x2="23928" y2="69000"/>
                        <a14:foregroundMark x1="23928" y1="69000" x2="48984" y2="69333"/>
                        <a14:foregroundMark x1="48984" y1="69333" x2="64560" y2="69000"/>
                        <a14:foregroundMark x1="70429" y1="67333" x2="81264" y2="63000"/>
                        <a14:foregroundMark x1="81038" y1="65000" x2="70655" y2="69333"/>
                        <a14:foregroundMark x1="63883" y1="74000" x2="64560" y2="79000"/>
                        <a14:foregroundMark x1="10609" y1="43667" x2="10609" y2="3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7659">
            <a:off x="4459761" y="405538"/>
            <a:ext cx="4489982" cy="30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43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03509" y="241771"/>
            <a:ext cx="4167000" cy="698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/>
              <a:t>結論</a:t>
            </a:r>
            <a:endParaRPr sz="3200"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682251" y="960434"/>
            <a:ext cx="5053020" cy="3941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這次的期末專案雖然略顯簡陋，成效卻十分明瞭，而這專案著重於監督交易的部分。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利用雜湊函數可以幫助我們避免交易上的衝突，也可防止商家沒有給予合理的回扣。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雖然本次專案簡單卻也將此學期的所學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(RSA</a:t>
            </a:r>
            <a:r>
              <a:rPr lang="zh-TW" altLang="en-US" sz="2000" dirty="0">
                <a:latin typeface="Poiret One" panose="00000500000000000000" pitchFamily="2" charset="0"/>
                <a:ea typeface="微軟正黑體" panose="020B0604030504040204" pitchFamily="34" charset="-120"/>
              </a:rPr>
              <a:t>、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智能合約和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都有使用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並且我們是用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Mumbai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的測試幣去進行合約簽署。總結來說這學期也學到許多有用且有趣的知識。 </a:t>
            </a:r>
          </a:p>
        </p:txBody>
      </p:sp>
      <p:cxnSp>
        <p:nvCxnSpPr>
          <p:cNvPr id="2" name="Google Shape;624;p37">
            <a:extLst>
              <a:ext uri="{FF2B5EF4-FFF2-40B4-BE49-F238E27FC236}">
                <a16:creationId xmlns:a16="http://schemas.microsoft.com/office/drawing/2014/main" id="{C3B66A98-D09F-6129-C388-035D7DEAAFC2}"/>
              </a:ext>
            </a:extLst>
          </p:cNvPr>
          <p:cNvCxnSpPr/>
          <p:nvPr/>
        </p:nvCxnSpPr>
        <p:spPr>
          <a:xfrm>
            <a:off x="5900699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625;p37">
            <a:extLst>
              <a:ext uri="{FF2B5EF4-FFF2-40B4-BE49-F238E27FC236}">
                <a16:creationId xmlns:a16="http://schemas.microsoft.com/office/drawing/2014/main" id="{E6CBF1D4-74D3-EF8A-680F-6F3162EC2DEF}"/>
              </a:ext>
            </a:extLst>
          </p:cNvPr>
          <p:cNvGrpSpPr/>
          <p:nvPr/>
        </p:nvGrpSpPr>
        <p:grpSpPr>
          <a:xfrm>
            <a:off x="5999356" y="1033347"/>
            <a:ext cx="2980504" cy="3575379"/>
            <a:chOff x="4825898" y="535097"/>
            <a:chExt cx="3683753" cy="4073629"/>
          </a:xfrm>
        </p:grpSpPr>
        <p:grpSp>
          <p:nvGrpSpPr>
            <p:cNvPr id="4" name="Google Shape;626;p37">
              <a:extLst>
                <a:ext uri="{FF2B5EF4-FFF2-40B4-BE49-F238E27FC236}">
                  <a16:creationId xmlns:a16="http://schemas.microsoft.com/office/drawing/2014/main" id="{8E43403F-0CFA-4EEB-6AE8-DB6540E7D1C4}"/>
                </a:ext>
              </a:extLst>
            </p:cNvPr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25" name="Google Shape;627;p37">
                <a:extLst>
                  <a:ext uri="{FF2B5EF4-FFF2-40B4-BE49-F238E27FC236}">
                    <a16:creationId xmlns:a16="http://schemas.microsoft.com/office/drawing/2014/main" id="{9811438D-2F62-7B53-5F50-E8D53AB58852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28;p37">
                <a:extLst>
                  <a:ext uri="{FF2B5EF4-FFF2-40B4-BE49-F238E27FC236}">
                    <a16:creationId xmlns:a16="http://schemas.microsoft.com/office/drawing/2014/main" id="{821B155E-4465-3436-CC30-03ADC5E72186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29;p37">
                <a:extLst>
                  <a:ext uri="{FF2B5EF4-FFF2-40B4-BE49-F238E27FC236}">
                    <a16:creationId xmlns:a16="http://schemas.microsoft.com/office/drawing/2014/main" id="{F74756BA-0AC9-CCBE-DE0A-55774FDBBD39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0;p37">
                <a:extLst>
                  <a:ext uri="{FF2B5EF4-FFF2-40B4-BE49-F238E27FC236}">
                    <a16:creationId xmlns:a16="http://schemas.microsoft.com/office/drawing/2014/main" id="{8548569E-4C40-983E-C644-CD9791C683F8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;p37">
                <a:extLst>
                  <a:ext uri="{FF2B5EF4-FFF2-40B4-BE49-F238E27FC236}">
                    <a16:creationId xmlns:a16="http://schemas.microsoft.com/office/drawing/2014/main" id="{E725A0F5-2BFB-046B-D376-98998A3E1134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2;p37">
                <a:extLst>
                  <a:ext uri="{FF2B5EF4-FFF2-40B4-BE49-F238E27FC236}">
                    <a16:creationId xmlns:a16="http://schemas.microsoft.com/office/drawing/2014/main" id="{36A38E83-8B33-7145-231A-8CFF755CD19D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3;p37">
                <a:extLst>
                  <a:ext uri="{FF2B5EF4-FFF2-40B4-BE49-F238E27FC236}">
                    <a16:creationId xmlns:a16="http://schemas.microsoft.com/office/drawing/2014/main" id="{D50E622F-E8EB-CCEC-01FF-0CF80E4A6C33}"/>
                  </a:ext>
                </a:extLst>
              </p:cNvPr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4;p37">
                <a:extLst>
                  <a:ext uri="{FF2B5EF4-FFF2-40B4-BE49-F238E27FC236}">
                    <a16:creationId xmlns:a16="http://schemas.microsoft.com/office/drawing/2014/main" id="{05E17C57-1FEF-06A0-7FB0-7092AB87465D}"/>
                  </a:ext>
                </a:extLst>
              </p:cNvPr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5;p37">
                <a:extLst>
                  <a:ext uri="{FF2B5EF4-FFF2-40B4-BE49-F238E27FC236}">
                    <a16:creationId xmlns:a16="http://schemas.microsoft.com/office/drawing/2014/main" id="{B6A13EB9-E6A1-E44F-DD53-8EF932386DDB}"/>
                  </a:ext>
                </a:extLst>
              </p:cNvPr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6;p37">
                <a:extLst>
                  <a:ext uri="{FF2B5EF4-FFF2-40B4-BE49-F238E27FC236}">
                    <a16:creationId xmlns:a16="http://schemas.microsoft.com/office/drawing/2014/main" id="{46FCBA8A-03DF-A224-F0E3-DE77723B1792}"/>
                  </a:ext>
                </a:extLst>
              </p:cNvPr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7;p37">
                <a:extLst>
                  <a:ext uri="{FF2B5EF4-FFF2-40B4-BE49-F238E27FC236}">
                    <a16:creationId xmlns:a16="http://schemas.microsoft.com/office/drawing/2014/main" id="{D78F86FD-06BB-E3AF-B8C1-2688D8834050}"/>
                  </a:ext>
                </a:extLst>
              </p:cNvPr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38;p37">
                <a:extLst>
                  <a:ext uri="{FF2B5EF4-FFF2-40B4-BE49-F238E27FC236}">
                    <a16:creationId xmlns:a16="http://schemas.microsoft.com/office/drawing/2014/main" id="{6E55F6BA-6189-72B5-1C1C-D65B3C981FCC}"/>
                  </a:ext>
                </a:extLst>
              </p:cNvPr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39;p37">
                <a:extLst>
                  <a:ext uri="{FF2B5EF4-FFF2-40B4-BE49-F238E27FC236}">
                    <a16:creationId xmlns:a16="http://schemas.microsoft.com/office/drawing/2014/main" id="{7E7D44D9-E793-C835-7741-020A785904BE}"/>
                  </a:ext>
                </a:extLst>
              </p:cNvPr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40;p37">
                <a:extLst>
                  <a:ext uri="{FF2B5EF4-FFF2-40B4-BE49-F238E27FC236}">
                    <a16:creationId xmlns:a16="http://schemas.microsoft.com/office/drawing/2014/main" id="{D5AAD58E-711A-12B4-C6BD-C494C881B05C}"/>
                  </a:ext>
                </a:extLst>
              </p:cNvPr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41;p37">
                <a:extLst>
                  <a:ext uri="{FF2B5EF4-FFF2-40B4-BE49-F238E27FC236}">
                    <a16:creationId xmlns:a16="http://schemas.microsoft.com/office/drawing/2014/main" id="{EF588C2D-E78D-BB67-61A8-5E9D39207FF0}"/>
                  </a:ext>
                </a:extLst>
              </p:cNvPr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42;p37">
                <a:extLst>
                  <a:ext uri="{FF2B5EF4-FFF2-40B4-BE49-F238E27FC236}">
                    <a16:creationId xmlns:a16="http://schemas.microsoft.com/office/drawing/2014/main" id="{0128F17C-B6FC-DA40-7A62-950CEBE2193F}"/>
                  </a:ext>
                </a:extLst>
              </p:cNvPr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43;p37">
                <a:extLst>
                  <a:ext uri="{FF2B5EF4-FFF2-40B4-BE49-F238E27FC236}">
                    <a16:creationId xmlns:a16="http://schemas.microsoft.com/office/drawing/2014/main" id="{981C9AEE-4B41-4615-2704-C1B14A44D9FF}"/>
                  </a:ext>
                </a:extLst>
              </p:cNvPr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44;p37">
                <a:extLst>
                  <a:ext uri="{FF2B5EF4-FFF2-40B4-BE49-F238E27FC236}">
                    <a16:creationId xmlns:a16="http://schemas.microsoft.com/office/drawing/2014/main" id="{2D259EA1-A009-4F02-BEC5-7F7838E8030E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45;p37">
                <a:extLst>
                  <a:ext uri="{FF2B5EF4-FFF2-40B4-BE49-F238E27FC236}">
                    <a16:creationId xmlns:a16="http://schemas.microsoft.com/office/drawing/2014/main" id="{86720FF0-AE33-5CB4-14C8-D2293D125D3A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46;p37">
                <a:extLst>
                  <a:ext uri="{FF2B5EF4-FFF2-40B4-BE49-F238E27FC236}">
                    <a16:creationId xmlns:a16="http://schemas.microsoft.com/office/drawing/2014/main" id="{F4574C22-3709-C596-1B9F-F35375D8E6CE}"/>
                  </a:ext>
                </a:extLst>
              </p:cNvPr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47;p37">
                <a:extLst>
                  <a:ext uri="{FF2B5EF4-FFF2-40B4-BE49-F238E27FC236}">
                    <a16:creationId xmlns:a16="http://schemas.microsoft.com/office/drawing/2014/main" id="{B18745FC-D3F2-DF1A-65B4-0DB11E5A2622}"/>
                  </a:ext>
                </a:extLst>
              </p:cNvPr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8;p37">
                <a:extLst>
                  <a:ext uri="{FF2B5EF4-FFF2-40B4-BE49-F238E27FC236}">
                    <a16:creationId xmlns:a16="http://schemas.microsoft.com/office/drawing/2014/main" id="{A94E9FC3-2787-3249-9203-1BCECC56079C}"/>
                  </a:ext>
                </a:extLst>
              </p:cNvPr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9;p37">
                <a:extLst>
                  <a:ext uri="{FF2B5EF4-FFF2-40B4-BE49-F238E27FC236}">
                    <a16:creationId xmlns:a16="http://schemas.microsoft.com/office/drawing/2014/main" id="{1BEF3AFC-02EA-E421-4D2E-CF472098220F}"/>
                  </a:ext>
                </a:extLst>
              </p:cNvPr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50;p37">
                <a:extLst>
                  <a:ext uri="{FF2B5EF4-FFF2-40B4-BE49-F238E27FC236}">
                    <a16:creationId xmlns:a16="http://schemas.microsoft.com/office/drawing/2014/main" id="{9899202F-F1D6-555E-5B48-07860203D0F9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51;p37">
                <a:extLst>
                  <a:ext uri="{FF2B5EF4-FFF2-40B4-BE49-F238E27FC236}">
                    <a16:creationId xmlns:a16="http://schemas.microsoft.com/office/drawing/2014/main" id="{5B5BCA7F-65EF-3589-AAA8-CFC31F4695D3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52;p37">
                <a:extLst>
                  <a:ext uri="{FF2B5EF4-FFF2-40B4-BE49-F238E27FC236}">
                    <a16:creationId xmlns:a16="http://schemas.microsoft.com/office/drawing/2014/main" id="{3669A00F-E190-A664-B07E-982D6CB83991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53;p37">
                <a:extLst>
                  <a:ext uri="{FF2B5EF4-FFF2-40B4-BE49-F238E27FC236}">
                    <a16:creationId xmlns:a16="http://schemas.microsoft.com/office/drawing/2014/main" id="{9E414CAF-CB27-D4C2-F289-9F27A4FFAFDD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54;p37">
                <a:extLst>
                  <a:ext uri="{FF2B5EF4-FFF2-40B4-BE49-F238E27FC236}">
                    <a16:creationId xmlns:a16="http://schemas.microsoft.com/office/drawing/2014/main" id="{38EECCAD-3476-1BE7-0F3C-5A26F9F40748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55;p37">
                <a:extLst>
                  <a:ext uri="{FF2B5EF4-FFF2-40B4-BE49-F238E27FC236}">
                    <a16:creationId xmlns:a16="http://schemas.microsoft.com/office/drawing/2014/main" id="{03302B25-8B72-6E53-75D8-7C801682A7A3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56;p37">
                <a:extLst>
                  <a:ext uri="{FF2B5EF4-FFF2-40B4-BE49-F238E27FC236}">
                    <a16:creationId xmlns:a16="http://schemas.microsoft.com/office/drawing/2014/main" id="{3A066C76-178D-0A17-043E-240CB0C71A95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57;p37">
                <a:extLst>
                  <a:ext uri="{FF2B5EF4-FFF2-40B4-BE49-F238E27FC236}">
                    <a16:creationId xmlns:a16="http://schemas.microsoft.com/office/drawing/2014/main" id="{6F9BCE8D-2D42-10BE-504A-13DF5FAD2572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58;p37">
                <a:extLst>
                  <a:ext uri="{FF2B5EF4-FFF2-40B4-BE49-F238E27FC236}">
                    <a16:creationId xmlns:a16="http://schemas.microsoft.com/office/drawing/2014/main" id="{C799EB1F-2692-0FB6-F257-85D6DCC5314E}"/>
                  </a:ext>
                </a:extLst>
              </p:cNvPr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59;p37">
                <a:extLst>
                  <a:ext uri="{FF2B5EF4-FFF2-40B4-BE49-F238E27FC236}">
                    <a16:creationId xmlns:a16="http://schemas.microsoft.com/office/drawing/2014/main" id="{33D020C1-EE9F-C5C9-2FAB-5BA6128D8E93}"/>
                  </a:ext>
                </a:extLst>
              </p:cNvPr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60;p37">
                <a:extLst>
                  <a:ext uri="{FF2B5EF4-FFF2-40B4-BE49-F238E27FC236}">
                    <a16:creationId xmlns:a16="http://schemas.microsoft.com/office/drawing/2014/main" id="{96FD77CE-1C58-7527-76BC-63CA0FEC3BA5}"/>
                  </a:ext>
                </a:extLst>
              </p:cNvPr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61;p37">
                <a:extLst>
                  <a:ext uri="{FF2B5EF4-FFF2-40B4-BE49-F238E27FC236}">
                    <a16:creationId xmlns:a16="http://schemas.microsoft.com/office/drawing/2014/main" id="{7A1F0C58-5D32-C86B-212D-7B63627B4177}"/>
                  </a:ext>
                </a:extLst>
              </p:cNvPr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62;p37">
                <a:extLst>
                  <a:ext uri="{FF2B5EF4-FFF2-40B4-BE49-F238E27FC236}">
                    <a16:creationId xmlns:a16="http://schemas.microsoft.com/office/drawing/2014/main" id="{BA5CA267-6A5F-5EE4-C928-6C4E869C6D78}"/>
                  </a:ext>
                </a:extLst>
              </p:cNvPr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63;p37">
                <a:extLst>
                  <a:ext uri="{FF2B5EF4-FFF2-40B4-BE49-F238E27FC236}">
                    <a16:creationId xmlns:a16="http://schemas.microsoft.com/office/drawing/2014/main" id="{F6BD9706-2EF7-E3CA-3E17-3CC983AB9508}"/>
                  </a:ext>
                </a:extLst>
              </p:cNvPr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64;p37">
                <a:extLst>
                  <a:ext uri="{FF2B5EF4-FFF2-40B4-BE49-F238E27FC236}">
                    <a16:creationId xmlns:a16="http://schemas.microsoft.com/office/drawing/2014/main" id="{F74146FF-A262-E236-5F8C-F840425D2A1A}"/>
                  </a:ext>
                </a:extLst>
              </p:cNvPr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65;p37">
                <a:extLst>
                  <a:ext uri="{FF2B5EF4-FFF2-40B4-BE49-F238E27FC236}">
                    <a16:creationId xmlns:a16="http://schemas.microsoft.com/office/drawing/2014/main" id="{AA1CF0A4-B82E-FB16-92F1-B1B76618BD58}"/>
                  </a:ext>
                </a:extLst>
              </p:cNvPr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666;p37">
                <a:extLst>
                  <a:ext uri="{FF2B5EF4-FFF2-40B4-BE49-F238E27FC236}">
                    <a16:creationId xmlns:a16="http://schemas.microsoft.com/office/drawing/2014/main" id="{2C3F68A0-45A6-5006-1114-346B95615D41}"/>
                  </a:ext>
                </a:extLst>
              </p:cNvPr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667;p37">
                <a:extLst>
                  <a:ext uri="{FF2B5EF4-FFF2-40B4-BE49-F238E27FC236}">
                    <a16:creationId xmlns:a16="http://schemas.microsoft.com/office/drawing/2014/main" id="{49C0C1DA-3E9E-272B-1768-07AF4FAB42B5}"/>
                  </a:ext>
                </a:extLst>
              </p:cNvPr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68;p37">
                <a:extLst>
                  <a:ext uri="{FF2B5EF4-FFF2-40B4-BE49-F238E27FC236}">
                    <a16:creationId xmlns:a16="http://schemas.microsoft.com/office/drawing/2014/main" id="{51A8EEF7-7865-AE93-DA3D-63A5B4445244}"/>
                  </a:ext>
                </a:extLst>
              </p:cNvPr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69;p37">
                <a:extLst>
                  <a:ext uri="{FF2B5EF4-FFF2-40B4-BE49-F238E27FC236}">
                    <a16:creationId xmlns:a16="http://schemas.microsoft.com/office/drawing/2014/main" id="{20E7DDD7-35DE-6659-F8BB-4303A6EAE6AC}"/>
                  </a:ext>
                </a:extLst>
              </p:cNvPr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670;p37">
                <a:extLst>
                  <a:ext uri="{FF2B5EF4-FFF2-40B4-BE49-F238E27FC236}">
                    <a16:creationId xmlns:a16="http://schemas.microsoft.com/office/drawing/2014/main" id="{AC77B6F7-E133-D589-AC14-045F035D87D2}"/>
                  </a:ext>
                </a:extLst>
              </p:cNvPr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671;p37">
                <a:extLst>
                  <a:ext uri="{FF2B5EF4-FFF2-40B4-BE49-F238E27FC236}">
                    <a16:creationId xmlns:a16="http://schemas.microsoft.com/office/drawing/2014/main" id="{1A53F15C-B93C-1A5B-0219-50FE7CCC431D}"/>
                  </a:ext>
                </a:extLst>
              </p:cNvPr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72;p37">
                <a:extLst>
                  <a:ext uri="{FF2B5EF4-FFF2-40B4-BE49-F238E27FC236}">
                    <a16:creationId xmlns:a16="http://schemas.microsoft.com/office/drawing/2014/main" id="{568DB84C-4920-EDF6-F622-7142B5DF3A05}"/>
                  </a:ext>
                </a:extLst>
              </p:cNvPr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673;p37">
                <a:extLst>
                  <a:ext uri="{FF2B5EF4-FFF2-40B4-BE49-F238E27FC236}">
                    <a16:creationId xmlns:a16="http://schemas.microsoft.com/office/drawing/2014/main" id="{6D02E9F9-A861-F8C6-6F24-2554642C1078}"/>
                  </a:ext>
                </a:extLst>
              </p:cNvPr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674;p37">
                <a:extLst>
                  <a:ext uri="{FF2B5EF4-FFF2-40B4-BE49-F238E27FC236}">
                    <a16:creationId xmlns:a16="http://schemas.microsoft.com/office/drawing/2014/main" id="{7A14F7E5-0C6B-29A0-4A3E-7C3E08514332}"/>
                  </a:ext>
                </a:extLst>
              </p:cNvPr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675;p37">
                <a:extLst>
                  <a:ext uri="{FF2B5EF4-FFF2-40B4-BE49-F238E27FC236}">
                    <a16:creationId xmlns:a16="http://schemas.microsoft.com/office/drawing/2014/main" id="{D50A2EB2-D17A-C512-09BC-B939015B9BDA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676;p37">
                <a:extLst>
                  <a:ext uri="{FF2B5EF4-FFF2-40B4-BE49-F238E27FC236}">
                    <a16:creationId xmlns:a16="http://schemas.microsoft.com/office/drawing/2014/main" id="{C98EABF1-4B30-782A-E6C7-0ACD971E6553}"/>
                  </a:ext>
                </a:extLst>
              </p:cNvPr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677;p37">
                <a:extLst>
                  <a:ext uri="{FF2B5EF4-FFF2-40B4-BE49-F238E27FC236}">
                    <a16:creationId xmlns:a16="http://schemas.microsoft.com/office/drawing/2014/main" id="{73D06375-B453-AFD6-25EA-2346589D21EB}"/>
                  </a:ext>
                </a:extLst>
              </p:cNvPr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678;p37">
                <a:extLst>
                  <a:ext uri="{FF2B5EF4-FFF2-40B4-BE49-F238E27FC236}">
                    <a16:creationId xmlns:a16="http://schemas.microsoft.com/office/drawing/2014/main" id="{4BCAA67B-C303-B080-4D64-2C29CF1C291C}"/>
                  </a:ext>
                </a:extLst>
              </p:cNvPr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679;p37">
                <a:extLst>
                  <a:ext uri="{FF2B5EF4-FFF2-40B4-BE49-F238E27FC236}">
                    <a16:creationId xmlns:a16="http://schemas.microsoft.com/office/drawing/2014/main" id="{3437B127-6982-9CFB-23AA-D427CB4C892F}"/>
                  </a:ext>
                </a:extLst>
              </p:cNvPr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680;p37">
                <a:extLst>
                  <a:ext uri="{FF2B5EF4-FFF2-40B4-BE49-F238E27FC236}">
                    <a16:creationId xmlns:a16="http://schemas.microsoft.com/office/drawing/2014/main" id="{4C8E774E-5C59-B9C9-6349-58BACAE97431}"/>
                  </a:ext>
                </a:extLst>
              </p:cNvPr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681;p37">
                <a:extLst>
                  <a:ext uri="{FF2B5EF4-FFF2-40B4-BE49-F238E27FC236}">
                    <a16:creationId xmlns:a16="http://schemas.microsoft.com/office/drawing/2014/main" id="{EB383747-1D8E-CDBF-A4F5-027724DE6721}"/>
                  </a:ext>
                </a:extLst>
              </p:cNvPr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682;p37">
                <a:extLst>
                  <a:ext uri="{FF2B5EF4-FFF2-40B4-BE49-F238E27FC236}">
                    <a16:creationId xmlns:a16="http://schemas.microsoft.com/office/drawing/2014/main" id="{738E5E95-7173-7647-250F-797D591F33DE}"/>
                  </a:ext>
                </a:extLst>
              </p:cNvPr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683;p37">
                <a:extLst>
                  <a:ext uri="{FF2B5EF4-FFF2-40B4-BE49-F238E27FC236}">
                    <a16:creationId xmlns:a16="http://schemas.microsoft.com/office/drawing/2014/main" id="{17D4B77E-3283-A0C9-B797-5546A6435980}"/>
                  </a:ext>
                </a:extLst>
              </p:cNvPr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684;p37">
                <a:extLst>
                  <a:ext uri="{FF2B5EF4-FFF2-40B4-BE49-F238E27FC236}">
                    <a16:creationId xmlns:a16="http://schemas.microsoft.com/office/drawing/2014/main" id="{2AD7748E-5CA2-E02B-AC7A-F211055B30B0}"/>
                  </a:ext>
                </a:extLst>
              </p:cNvPr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685;p37">
                <a:extLst>
                  <a:ext uri="{FF2B5EF4-FFF2-40B4-BE49-F238E27FC236}">
                    <a16:creationId xmlns:a16="http://schemas.microsoft.com/office/drawing/2014/main" id="{29DABB0E-C328-3727-8712-3537B456BF7F}"/>
                  </a:ext>
                </a:extLst>
              </p:cNvPr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686;p37">
                <a:extLst>
                  <a:ext uri="{FF2B5EF4-FFF2-40B4-BE49-F238E27FC236}">
                    <a16:creationId xmlns:a16="http://schemas.microsoft.com/office/drawing/2014/main" id="{E0350E81-967F-732C-B813-47BC0E27DDC3}"/>
                  </a:ext>
                </a:extLst>
              </p:cNvPr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687;p37">
                <a:extLst>
                  <a:ext uri="{FF2B5EF4-FFF2-40B4-BE49-F238E27FC236}">
                    <a16:creationId xmlns:a16="http://schemas.microsoft.com/office/drawing/2014/main" id="{CAA8060A-D257-CEF6-F996-037F12A48B2D}"/>
                  </a:ext>
                </a:extLst>
              </p:cNvPr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688;p37">
                <a:extLst>
                  <a:ext uri="{FF2B5EF4-FFF2-40B4-BE49-F238E27FC236}">
                    <a16:creationId xmlns:a16="http://schemas.microsoft.com/office/drawing/2014/main" id="{86D058E0-46DA-DCE0-C645-497CA9386E1E}"/>
                  </a:ext>
                </a:extLst>
              </p:cNvPr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689;p37">
                <a:extLst>
                  <a:ext uri="{FF2B5EF4-FFF2-40B4-BE49-F238E27FC236}">
                    <a16:creationId xmlns:a16="http://schemas.microsoft.com/office/drawing/2014/main" id="{1196523B-7706-AC50-5455-1E9E4F77879C}"/>
                  </a:ext>
                </a:extLst>
              </p:cNvPr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690;p37">
                <a:extLst>
                  <a:ext uri="{FF2B5EF4-FFF2-40B4-BE49-F238E27FC236}">
                    <a16:creationId xmlns:a16="http://schemas.microsoft.com/office/drawing/2014/main" id="{93A453B2-BA99-C473-09DD-B13C3A13CA6B}"/>
                  </a:ext>
                </a:extLst>
              </p:cNvPr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691;p37">
                <a:extLst>
                  <a:ext uri="{FF2B5EF4-FFF2-40B4-BE49-F238E27FC236}">
                    <a16:creationId xmlns:a16="http://schemas.microsoft.com/office/drawing/2014/main" id="{F64C73CC-3912-FFA0-57DB-F10A41A995E1}"/>
                  </a:ext>
                </a:extLst>
              </p:cNvPr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692;p37">
                <a:extLst>
                  <a:ext uri="{FF2B5EF4-FFF2-40B4-BE49-F238E27FC236}">
                    <a16:creationId xmlns:a16="http://schemas.microsoft.com/office/drawing/2014/main" id="{93A82D78-25F8-00CE-5AFD-2DFD943E0B70}"/>
                  </a:ext>
                </a:extLst>
              </p:cNvPr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693;p37">
                <a:extLst>
                  <a:ext uri="{FF2B5EF4-FFF2-40B4-BE49-F238E27FC236}">
                    <a16:creationId xmlns:a16="http://schemas.microsoft.com/office/drawing/2014/main" id="{C14D080D-3E33-8476-0E59-B92441EEA87C}"/>
                  </a:ext>
                </a:extLst>
              </p:cNvPr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694;p37">
                <a:extLst>
                  <a:ext uri="{FF2B5EF4-FFF2-40B4-BE49-F238E27FC236}">
                    <a16:creationId xmlns:a16="http://schemas.microsoft.com/office/drawing/2014/main" id="{CF25601E-EE9B-8C58-43CD-502FBC9A3AD5}"/>
                  </a:ext>
                </a:extLst>
              </p:cNvPr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695;p37">
                <a:extLst>
                  <a:ext uri="{FF2B5EF4-FFF2-40B4-BE49-F238E27FC236}">
                    <a16:creationId xmlns:a16="http://schemas.microsoft.com/office/drawing/2014/main" id="{ECEF9B7F-92A1-A583-0BC5-F8959E8D72CB}"/>
                  </a:ext>
                </a:extLst>
              </p:cNvPr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696;p37">
                <a:extLst>
                  <a:ext uri="{FF2B5EF4-FFF2-40B4-BE49-F238E27FC236}">
                    <a16:creationId xmlns:a16="http://schemas.microsoft.com/office/drawing/2014/main" id="{4788DB31-75E3-9AAF-4618-1B8A87796AC8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697;p37">
                <a:extLst>
                  <a:ext uri="{FF2B5EF4-FFF2-40B4-BE49-F238E27FC236}">
                    <a16:creationId xmlns:a16="http://schemas.microsoft.com/office/drawing/2014/main" id="{854C840C-A129-0F75-D1B2-FB71AABD7DA3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698;p37">
                <a:extLst>
                  <a:ext uri="{FF2B5EF4-FFF2-40B4-BE49-F238E27FC236}">
                    <a16:creationId xmlns:a16="http://schemas.microsoft.com/office/drawing/2014/main" id="{5C670EB9-519C-29E1-DA4C-69526C62AB4F}"/>
                  </a:ext>
                </a:extLst>
              </p:cNvPr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699;p37">
                <a:extLst>
                  <a:ext uri="{FF2B5EF4-FFF2-40B4-BE49-F238E27FC236}">
                    <a16:creationId xmlns:a16="http://schemas.microsoft.com/office/drawing/2014/main" id="{ED29DA1C-F2DE-E515-CF3D-39EAF8A15ECD}"/>
                  </a:ext>
                </a:extLst>
              </p:cNvPr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700;p37">
                <a:extLst>
                  <a:ext uri="{FF2B5EF4-FFF2-40B4-BE49-F238E27FC236}">
                    <a16:creationId xmlns:a16="http://schemas.microsoft.com/office/drawing/2014/main" id="{924D8ADE-6A89-A4B8-02E9-EEF09E8B9F72}"/>
                  </a:ext>
                </a:extLst>
              </p:cNvPr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701;p37">
                <a:extLst>
                  <a:ext uri="{FF2B5EF4-FFF2-40B4-BE49-F238E27FC236}">
                    <a16:creationId xmlns:a16="http://schemas.microsoft.com/office/drawing/2014/main" id="{6C5E167E-E2A3-6B58-2107-BC2F7A1F2C2C}"/>
                  </a:ext>
                </a:extLst>
              </p:cNvPr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702;p37">
                <a:extLst>
                  <a:ext uri="{FF2B5EF4-FFF2-40B4-BE49-F238E27FC236}">
                    <a16:creationId xmlns:a16="http://schemas.microsoft.com/office/drawing/2014/main" id="{748E5878-14B0-25D3-4782-0C9D8E10322C}"/>
                  </a:ext>
                </a:extLst>
              </p:cNvPr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703;p37">
                <a:extLst>
                  <a:ext uri="{FF2B5EF4-FFF2-40B4-BE49-F238E27FC236}">
                    <a16:creationId xmlns:a16="http://schemas.microsoft.com/office/drawing/2014/main" id="{76D69D8B-7BAE-BF91-6699-9212EEBC0CB9}"/>
                  </a:ext>
                </a:extLst>
              </p:cNvPr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704;p37">
                <a:extLst>
                  <a:ext uri="{FF2B5EF4-FFF2-40B4-BE49-F238E27FC236}">
                    <a16:creationId xmlns:a16="http://schemas.microsoft.com/office/drawing/2014/main" id="{65F8704B-84BF-B793-8B5E-AB3FC2034C0C}"/>
                  </a:ext>
                </a:extLst>
              </p:cNvPr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705;p37">
                <a:extLst>
                  <a:ext uri="{FF2B5EF4-FFF2-40B4-BE49-F238E27FC236}">
                    <a16:creationId xmlns:a16="http://schemas.microsoft.com/office/drawing/2014/main" id="{8215D928-ADA7-E01F-0AFB-5043A4D1EF1B}"/>
                  </a:ext>
                </a:extLst>
              </p:cNvPr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706;p37">
                <a:extLst>
                  <a:ext uri="{FF2B5EF4-FFF2-40B4-BE49-F238E27FC236}">
                    <a16:creationId xmlns:a16="http://schemas.microsoft.com/office/drawing/2014/main" id="{E0D89335-FA0D-0186-D878-4806F5327455}"/>
                  </a:ext>
                </a:extLst>
              </p:cNvPr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707;p37">
                <a:extLst>
                  <a:ext uri="{FF2B5EF4-FFF2-40B4-BE49-F238E27FC236}">
                    <a16:creationId xmlns:a16="http://schemas.microsoft.com/office/drawing/2014/main" id="{6EA43D1B-2DB9-4226-67B6-08FE3E402E3D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708;p37">
                <a:extLst>
                  <a:ext uri="{FF2B5EF4-FFF2-40B4-BE49-F238E27FC236}">
                    <a16:creationId xmlns:a16="http://schemas.microsoft.com/office/drawing/2014/main" id="{AEB576DB-3937-EF60-5017-580F6797E781}"/>
                  </a:ext>
                </a:extLst>
              </p:cNvPr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709;p37">
                <a:extLst>
                  <a:ext uri="{FF2B5EF4-FFF2-40B4-BE49-F238E27FC236}">
                    <a16:creationId xmlns:a16="http://schemas.microsoft.com/office/drawing/2014/main" id="{388E7A40-0F02-39AB-3A57-0A73969FA5E6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710;p37">
                <a:extLst>
                  <a:ext uri="{FF2B5EF4-FFF2-40B4-BE49-F238E27FC236}">
                    <a16:creationId xmlns:a16="http://schemas.microsoft.com/office/drawing/2014/main" id="{AD5A6604-2718-A8A8-0F04-92FB6CF6BBCA}"/>
                  </a:ext>
                </a:extLst>
              </p:cNvPr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711;p37">
                <a:extLst>
                  <a:ext uri="{FF2B5EF4-FFF2-40B4-BE49-F238E27FC236}">
                    <a16:creationId xmlns:a16="http://schemas.microsoft.com/office/drawing/2014/main" id="{39DD04F4-A99A-9762-17F2-0C9A198C5ED4}"/>
                  </a:ext>
                </a:extLst>
              </p:cNvPr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712;p37">
                <a:extLst>
                  <a:ext uri="{FF2B5EF4-FFF2-40B4-BE49-F238E27FC236}">
                    <a16:creationId xmlns:a16="http://schemas.microsoft.com/office/drawing/2014/main" id="{92A7087D-2701-3AE3-1AC6-61BE98C4A6A0}"/>
                  </a:ext>
                </a:extLst>
              </p:cNvPr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713;p37">
                <a:extLst>
                  <a:ext uri="{FF2B5EF4-FFF2-40B4-BE49-F238E27FC236}">
                    <a16:creationId xmlns:a16="http://schemas.microsoft.com/office/drawing/2014/main" id="{9ED70EA1-3B81-6587-620B-EA35ACF358AF}"/>
                  </a:ext>
                </a:extLst>
              </p:cNvPr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714;p37">
                <a:extLst>
                  <a:ext uri="{FF2B5EF4-FFF2-40B4-BE49-F238E27FC236}">
                    <a16:creationId xmlns:a16="http://schemas.microsoft.com/office/drawing/2014/main" id="{70B412E2-3AD5-E2A0-7CE1-B0E5A85E9869}"/>
                  </a:ext>
                </a:extLst>
              </p:cNvPr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715;p37">
                <a:extLst>
                  <a:ext uri="{FF2B5EF4-FFF2-40B4-BE49-F238E27FC236}">
                    <a16:creationId xmlns:a16="http://schemas.microsoft.com/office/drawing/2014/main" id="{54001BB5-9547-6E31-BE2C-0A7D5F69A0A4}"/>
                  </a:ext>
                </a:extLst>
              </p:cNvPr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716;p37">
                <a:extLst>
                  <a:ext uri="{FF2B5EF4-FFF2-40B4-BE49-F238E27FC236}">
                    <a16:creationId xmlns:a16="http://schemas.microsoft.com/office/drawing/2014/main" id="{E47870DE-1901-5617-DB10-138FC81C7CDC}"/>
                  </a:ext>
                </a:extLst>
              </p:cNvPr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717;p37">
                <a:extLst>
                  <a:ext uri="{FF2B5EF4-FFF2-40B4-BE49-F238E27FC236}">
                    <a16:creationId xmlns:a16="http://schemas.microsoft.com/office/drawing/2014/main" id="{A61585EA-E158-CDA6-76A8-A3290F310B3D}"/>
                  </a:ext>
                </a:extLst>
              </p:cNvPr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718;p37">
                <a:extLst>
                  <a:ext uri="{FF2B5EF4-FFF2-40B4-BE49-F238E27FC236}">
                    <a16:creationId xmlns:a16="http://schemas.microsoft.com/office/drawing/2014/main" id="{47008708-1DAA-28C7-6AAF-C91979B9B038}"/>
                  </a:ext>
                </a:extLst>
              </p:cNvPr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719;p37">
                <a:extLst>
                  <a:ext uri="{FF2B5EF4-FFF2-40B4-BE49-F238E27FC236}">
                    <a16:creationId xmlns:a16="http://schemas.microsoft.com/office/drawing/2014/main" id="{7349A4B3-B28C-7745-285E-81FF0CFD542A}"/>
                  </a:ext>
                </a:extLst>
              </p:cNvPr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720;p37">
                <a:extLst>
                  <a:ext uri="{FF2B5EF4-FFF2-40B4-BE49-F238E27FC236}">
                    <a16:creationId xmlns:a16="http://schemas.microsoft.com/office/drawing/2014/main" id="{96E04C31-71BC-51EB-E5EB-66ECF89F7324}"/>
                  </a:ext>
                </a:extLst>
              </p:cNvPr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721;p37">
                <a:extLst>
                  <a:ext uri="{FF2B5EF4-FFF2-40B4-BE49-F238E27FC236}">
                    <a16:creationId xmlns:a16="http://schemas.microsoft.com/office/drawing/2014/main" id="{A2049006-7FDB-3DB2-8C51-363136B28E8F}"/>
                  </a:ext>
                </a:extLst>
              </p:cNvPr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722;p37">
                <a:extLst>
                  <a:ext uri="{FF2B5EF4-FFF2-40B4-BE49-F238E27FC236}">
                    <a16:creationId xmlns:a16="http://schemas.microsoft.com/office/drawing/2014/main" id="{058C8925-8F8A-EDAD-68AF-9139D472DD9B}"/>
                  </a:ext>
                </a:extLst>
              </p:cNvPr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723;p37">
                <a:extLst>
                  <a:ext uri="{FF2B5EF4-FFF2-40B4-BE49-F238E27FC236}">
                    <a16:creationId xmlns:a16="http://schemas.microsoft.com/office/drawing/2014/main" id="{EAEF512C-DCD6-7338-65A0-C2BA3BF51A3E}"/>
                  </a:ext>
                </a:extLst>
              </p:cNvPr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724;p37">
                <a:extLst>
                  <a:ext uri="{FF2B5EF4-FFF2-40B4-BE49-F238E27FC236}">
                    <a16:creationId xmlns:a16="http://schemas.microsoft.com/office/drawing/2014/main" id="{024A15EA-AEA2-B245-164D-2205AF576F5A}"/>
                  </a:ext>
                </a:extLst>
              </p:cNvPr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725;p37">
                <a:extLst>
                  <a:ext uri="{FF2B5EF4-FFF2-40B4-BE49-F238E27FC236}">
                    <a16:creationId xmlns:a16="http://schemas.microsoft.com/office/drawing/2014/main" id="{F2A0B592-5D30-83C3-E51A-2F8F3FFCB64F}"/>
                  </a:ext>
                </a:extLst>
              </p:cNvPr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726;p37">
                <a:extLst>
                  <a:ext uri="{FF2B5EF4-FFF2-40B4-BE49-F238E27FC236}">
                    <a16:creationId xmlns:a16="http://schemas.microsoft.com/office/drawing/2014/main" id="{F0011523-A1F0-8AB7-4E74-0298AD961623}"/>
                  </a:ext>
                </a:extLst>
              </p:cNvPr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727;p37">
                <a:extLst>
                  <a:ext uri="{FF2B5EF4-FFF2-40B4-BE49-F238E27FC236}">
                    <a16:creationId xmlns:a16="http://schemas.microsoft.com/office/drawing/2014/main" id="{0220617F-D838-348B-D3F3-C55ED0213820}"/>
                  </a:ext>
                </a:extLst>
              </p:cNvPr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728;p37">
                <a:extLst>
                  <a:ext uri="{FF2B5EF4-FFF2-40B4-BE49-F238E27FC236}">
                    <a16:creationId xmlns:a16="http://schemas.microsoft.com/office/drawing/2014/main" id="{A2117FAD-2D44-B6C4-BCC7-446FF974695B}"/>
                  </a:ext>
                </a:extLst>
              </p:cNvPr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729;p37">
                <a:extLst>
                  <a:ext uri="{FF2B5EF4-FFF2-40B4-BE49-F238E27FC236}">
                    <a16:creationId xmlns:a16="http://schemas.microsoft.com/office/drawing/2014/main" id="{D9B395FD-F52C-0091-1DB8-C87E50DD8C0B}"/>
                  </a:ext>
                </a:extLst>
              </p:cNvPr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730;p37">
                <a:extLst>
                  <a:ext uri="{FF2B5EF4-FFF2-40B4-BE49-F238E27FC236}">
                    <a16:creationId xmlns:a16="http://schemas.microsoft.com/office/drawing/2014/main" id="{C5AFB34F-D670-06A1-E152-068735360380}"/>
                  </a:ext>
                </a:extLst>
              </p:cNvPr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731;p37">
                <a:extLst>
                  <a:ext uri="{FF2B5EF4-FFF2-40B4-BE49-F238E27FC236}">
                    <a16:creationId xmlns:a16="http://schemas.microsoft.com/office/drawing/2014/main" id="{DAFCEDB0-DDD4-64B8-F225-02BC492ABEDD}"/>
                  </a:ext>
                </a:extLst>
              </p:cNvPr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732;p37">
                <a:extLst>
                  <a:ext uri="{FF2B5EF4-FFF2-40B4-BE49-F238E27FC236}">
                    <a16:creationId xmlns:a16="http://schemas.microsoft.com/office/drawing/2014/main" id="{360694A7-DFC9-D933-028D-00D672FD89E2}"/>
                  </a:ext>
                </a:extLst>
              </p:cNvPr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733;p37">
                <a:extLst>
                  <a:ext uri="{FF2B5EF4-FFF2-40B4-BE49-F238E27FC236}">
                    <a16:creationId xmlns:a16="http://schemas.microsoft.com/office/drawing/2014/main" id="{909657E4-162C-8F46-EA86-36761848293C}"/>
                  </a:ext>
                </a:extLst>
              </p:cNvPr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734;p37">
                <a:extLst>
                  <a:ext uri="{FF2B5EF4-FFF2-40B4-BE49-F238E27FC236}">
                    <a16:creationId xmlns:a16="http://schemas.microsoft.com/office/drawing/2014/main" id="{092FFBAA-7FED-E690-B8AC-AD9435CD5419}"/>
                  </a:ext>
                </a:extLst>
              </p:cNvPr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735;p37">
                <a:extLst>
                  <a:ext uri="{FF2B5EF4-FFF2-40B4-BE49-F238E27FC236}">
                    <a16:creationId xmlns:a16="http://schemas.microsoft.com/office/drawing/2014/main" id="{668DD59D-F225-3B16-7431-C28C31F99065}"/>
                  </a:ext>
                </a:extLst>
              </p:cNvPr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736;p37">
                <a:extLst>
                  <a:ext uri="{FF2B5EF4-FFF2-40B4-BE49-F238E27FC236}">
                    <a16:creationId xmlns:a16="http://schemas.microsoft.com/office/drawing/2014/main" id="{9D9E3021-AF37-AB73-4C29-4EC4D99C2346}"/>
                  </a:ext>
                </a:extLst>
              </p:cNvPr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737;p37">
                <a:extLst>
                  <a:ext uri="{FF2B5EF4-FFF2-40B4-BE49-F238E27FC236}">
                    <a16:creationId xmlns:a16="http://schemas.microsoft.com/office/drawing/2014/main" id="{9EF29FA4-C62C-814C-453F-54CFE1E038C5}"/>
                  </a:ext>
                </a:extLst>
              </p:cNvPr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738;p37">
                <a:extLst>
                  <a:ext uri="{FF2B5EF4-FFF2-40B4-BE49-F238E27FC236}">
                    <a16:creationId xmlns:a16="http://schemas.microsoft.com/office/drawing/2014/main" id="{5A0DE1CA-CF42-ED56-CA80-8F6CA1E3E48F}"/>
                  </a:ext>
                </a:extLst>
              </p:cNvPr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739;p37">
                <a:extLst>
                  <a:ext uri="{FF2B5EF4-FFF2-40B4-BE49-F238E27FC236}">
                    <a16:creationId xmlns:a16="http://schemas.microsoft.com/office/drawing/2014/main" id="{45EDEBA4-360C-0ED4-D960-019A1249AC3B}"/>
                  </a:ext>
                </a:extLst>
              </p:cNvPr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740;p37">
                <a:extLst>
                  <a:ext uri="{FF2B5EF4-FFF2-40B4-BE49-F238E27FC236}">
                    <a16:creationId xmlns:a16="http://schemas.microsoft.com/office/drawing/2014/main" id="{44383060-6EAD-CDCC-844C-9A467805CE04}"/>
                  </a:ext>
                </a:extLst>
              </p:cNvPr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741;p37">
                <a:extLst>
                  <a:ext uri="{FF2B5EF4-FFF2-40B4-BE49-F238E27FC236}">
                    <a16:creationId xmlns:a16="http://schemas.microsoft.com/office/drawing/2014/main" id="{6350BFD2-947C-53BA-8054-910A6C45101B}"/>
                  </a:ext>
                </a:extLst>
              </p:cNvPr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742;p37">
                <a:extLst>
                  <a:ext uri="{FF2B5EF4-FFF2-40B4-BE49-F238E27FC236}">
                    <a16:creationId xmlns:a16="http://schemas.microsoft.com/office/drawing/2014/main" id="{CE0396CE-F6AF-1D15-E8C4-646B0B6E2206}"/>
                  </a:ext>
                </a:extLst>
              </p:cNvPr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743;p37">
                <a:extLst>
                  <a:ext uri="{FF2B5EF4-FFF2-40B4-BE49-F238E27FC236}">
                    <a16:creationId xmlns:a16="http://schemas.microsoft.com/office/drawing/2014/main" id="{B4EAB839-4662-48B2-782A-F3D0529CFC66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744;p37">
                <a:extLst>
                  <a:ext uri="{FF2B5EF4-FFF2-40B4-BE49-F238E27FC236}">
                    <a16:creationId xmlns:a16="http://schemas.microsoft.com/office/drawing/2014/main" id="{60CC252E-80FC-16D3-CADF-1DD6676D1C40}"/>
                  </a:ext>
                </a:extLst>
              </p:cNvPr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745;p37">
                <a:extLst>
                  <a:ext uri="{FF2B5EF4-FFF2-40B4-BE49-F238E27FC236}">
                    <a16:creationId xmlns:a16="http://schemas.microsoft.com/office/drawing/2014/main" id="{B8383A15-37C5-F99E-3BC3-2948FC64ED62}"/>
                  </a:ext>
                </a:extLst>
              </p:cNvPr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746;p37">
                <a:extLst>
                  <a:ext uri="{FF2B5EF4-FFF2-40B4-BE49-F238E27FC236}">
                    <a16:creationId xmlns:a16="http://schemas.microsoft.com/office/drawing/2014/main" id="{74D38AA0-CE79-A4CE-52CF-9062AC2D0EAC}"/>
                  </a:ext>
                </a:extLst>
              </p:cNvPr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747;p37">
                <a:extLst>
                  <a:ext uri="{FF2B5EF4-FFF2-40B4-BE49-F238E27FC236}">
                    <a16:creationId xmlns:a16="http://schemas.microsoft.com/office/drawing/2014/main" id="{75431D74-E666-4A42-46DB-E1CAE985D9BC}"/>
                  </a:ext>
                </a:extLst>
              </p:cNvPr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748;p37">
                <a:extLst>
                  <a:ext uri="{FF2B5EF4-FFF2-40B4-BE49-F238E27FC236}">
                    <a16:creationId xmlns:a16="http://schemas.microsoft.com/office/drawing/2014/main" id="{D750C504-0341-C114-FA7C-0274084CE22F}"/>
                  </a:ext>
                </a:extLst>
              </p:cNvPr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49;p37">
              <a:extLst>
                <a:ext uri="{FF2B5EF4-FFF2-40B4-BE49-F238E27FC236}">
                  <a16:creationId xmlns:a16="http://schemas.microsoft.com/office/drawing/2014/main" id="{D4FC3D8F-97F2-A210-79D6-40C7C8D5246F}"/>
                </a:ext>
              </a:extLst>
            </p:cNvPr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19" name="Google Shape;750;p37">
                <a:extLst>
                  <a:ext uri="{FF2B5EF4-FFF2-40B4-BE49-F238E27FC236}">
                    <a16:creationId xmlns:a16="http://schemas.microsoft.com/office/drawing/2014/main" id="{2DB5281F-D264-0EB8-06FD-97AB8F5BABB8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51;p37">
                <a:extLst>
                  <a:ext uri="{FF2B5EF4-FFF2-40B4-BE49-F238E27FC236}">
                    <a16:creationId xmlns:a16="http://schemas.microsoft.com/office/drawing/2014/main" id="{E21EA305-41FB-F581-384C-882ED175B6BF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52;p37">
                <a:extLst>
                  <a:ext uri="{FF2B5EF4-FFF2-40B4-BE49-F238E27FC236}">
                    <a16:creationId xmlns:a16="http://schemas.microsoft.com/office/drawing/2014/main" id="{DB03D632-68A4-AC95-B0A0-C90AD9805008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53;p37">
                <a:extLst>
                  <a:ext uri="{FF2B5EF4-FFF2-40B4-BE49-F238E27FC236}">
                    <a16:creationId xmlns:a16="http://schemas.microsoft.com/office/drawing/2014/main" id="{659BAB4C-076D-B622-4880-E3636DA28187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54;p37">
                <a:extLst>
                  <a:ext uri="{FF2B5EF4-FFF2-40B4-BE49-F238E27FC236}">
                    <a16:creationId xmlns:a16="http://schemas.microsoft.com/office/drawing/2014/main" id="{9ED8D375-A9C5-CD34-FD07-E862D0D259F0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55;p37">
                <a:extLst>
                  <a:ext uri="{FF2B5EF4-FFF2-40B4-BE49-F238E27FC236}">
                    <a16:creationId xmlns:a16="http://schemas.microsoft.com/office/drawing/2014/main" id="{345AD2F8-3335-7543-EE35-E5703347536A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756;p37">
              <a:extLst>
                <a:ext uri="{FF2B5EF4-FFF2-40B4-BE49-F238E27FC236}">
                  <a16:creationId xmlns:a16="http://schemas.microsoft.com/office/drawing/2014/main" id="{A4A040A1-B71B-3F05-B7D9-8BA5E55FFD7B}"/>
                </a:ext>
              </a:extLst>
            </p:cNvPr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" name="Google Shape;757;p37">
                <a:extLst>
                  <a:ext uri="{FF2B5EF4-FFF2-40B4-BE49-F238E27FC236}">
                    <a16:creationId xmlns:a16="http://schemas.microsoft.com/office/drawing/2014/main" id="{C01C1103-E4FA-5EB7-FD0E-EFADDEA76301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758;p37">
                <a:extLst>
                  <a:ext uri="{FF2B5EF4-FFF2-40B4-BE49-F238E27FC236}">
                    <a16:creationId xmlns:a16="http://schemas.microsoft.com/office/drawing/2014/main" id="{79BC747E-C8B6-1886-B977-0EDD8B882B4E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759;p37">
                <a:extLst>
                  <a:ext uri="{FF2B5EF4-FFF2-40B4-BE49-F238E27FC236}">
                    <a16:creationId xmlns:a16="http://schemas.microsoft.com/office/drawing/2014/main" id="{248ECE74-D143-4AE4-426B-9D68D3B079DA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60;p37">
                <a:extLst>
                  <a:ext uri="{FF2B5EF4-FFF2-40B4-BE49-F238E27FC236}">
                    <a16:creationId xmlns:a16="http://schemas.microsoft.com/office/drawing/2014/main" id="{2465B934-B980-C183-AD56-BF4342BBBBC8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61;p37">
                <a:extLst>
                  <a:ext uri="{FF2B5EF4-FFF2-40B4-BE49-F238E27FC236}">
                    <a16:creationId xmlns:a16="http://schemas.microsoft.com/office/drawing/2014/main" id="{A6202FE9-7848-966E-B083-A30FF1939CAF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62;p37">
                <a:extLst>
                  <a:ext uri="{FF2B5EF4-FFF2-40B4-BE49-F238E27FC236}">
                    <a16:creationId xmlns:a16="http://schemas.microsoft.com/office/drawing/2014/main" id="{56D8DAD3-A4A6-12B9-3DD8-507231D3B12E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63;p37">
                <a:extLst>
                  <a:ext uri="{FF2B5EF4-FFF2-40B4-BE49-F238E27FC236}">
                    <a16:creationId xmlns:a16="http://schemas.microsoft.com/office/drawing/2014/main" id="{35D905A3-D912-A3FF-F211-CD98B6748C70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64;p37">
                <a:extLst>
                  <a:ext uri="{FF2B5EF4-FFF2-40B4-BE49-F238E27FC236}">
                    <a16:creationId xmlns:a16="http://schemas.microsoft.com/office/drawing/2014/main" id="{34ADDB26-CDC7-68B6-C451-C13081EDC2D9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65;p37">
                <a:extLst>
                  <a:ext uri="{FF2B5EF4-FFF2-40B4-BE49-F238E27FC236}">
                    <a16:creationId xmlns:a16="http://schemas.microsoft.com/office/drawing/2014/main" id="{D69931E2-0515-7979-1487-73B750E0BD34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66;p37">
                <a:extLst>
                  <a:ext uri="{FF2B5EF4-FFF2-40B4-BE49-F238E27FC236}">
                    <a16:creationId xmlns:a16="http://schemas.microsoft.com/office/drawing/2014/main" id="{7A6BB325-6205-FCC9-4BB2-CEC5613D3EBB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67;p37">
                <a:extLst>
                  <a:ext uri="{FF2B5EF4-FFF2-40B4-BE49-F238E27FC236}">
                    <a16:creationId xmlns:a16="http://schemas.microsoft.com/office/drawing/2014/main" id="{F31B8037-50E6-2486-1EF9-8B0EED31B05A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68;p37">
                <a:extLst>
                  <a:ext uri="{FF2B5EF4-FFF2-40B4-BE49-F238E27FC236}">
                    <a16:creationId xmlns:a16="http://schemas.microsoft.com/office/drawing/2014/main" id="{4AF744D3-ED91-75F4-7DE9-6A8B66629828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59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38">
            <a:extLst>
              <a:ext uri="{FF2B5EF4-FFF2-40B4-BE49-F238E27FC236}">
                <a16:creationId xmlns:a16="http://schemas.microsoft.com/office/drawing/2014/main" id="{40C4413E-5B9A-C8C7-ACA3-64517CB276FB}"/>
              </a:ext>
            </a:extLst>
          </p:cNvPr>
          <p:cNvSpPr txBox="1">
            <a:spLocks/>
          </p:cNvSpPr>
          <p:nvPr/>
        </p:nvSpPr>
        <p:spPr>
          <a:xfrm>
            <a:off x="705365" y="275515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人員分工表</a:t>
            </a:r>
          </a:p>
        </p:txBody>
      </p:sp>
      <p:pic>
        <p:nvPicPr>
          <p:cNvPr id="3" name="Picture 2" descr="手搭在一起合作的3D小人素材免费下载_觅元素">
            <a:extLst>
              <a:ext uri="{FF2B5EF4-FFF2-40B4-BE49-F238E27FC236}">
                <a16:creationId xmlns:a16="http://schemas.microsoft.com/office/drawing/2014/main" id="{7257DE59-1A0C-E3EA-B80F-169428D77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30" y="578784"/>
            <a:ext cx="6383140" cy="4782123"/>
          </a:xfrm>
          <a:prstGeom prst="rect">
            <a:avLst/>
          </a:prstGeom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0000" endA="295" endPos="92000" dist="101600" dir="5400000" sy="-100000" algn="bl" rotWithShape="0"/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3BC9565-4A01-C1CE-907B-9EDC8150F2DA}"/>
              </a:ext>
            </a:extLst>
          </p:cNvPr>
          <p:cNvSpPr txBox="1"/>
          <p:nvPr/>
        </p:nvSpPr>
        <p:spPr>
          <a:xfrm>
            <a:off x="2925539" y="4111359"/>
            <a:ext cx="3273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一起合作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72B2E42-0C39-1630-7657-56C70E08CAE4}"/>
              </a:ext>
            </a:extLst>
          </p:cNvPr>
          <p:cNvSpPr txBox="1">
            <a:spLocks/>
          </p:cNvSpPr>
          <p:nvPr/>
        </p:nvSpPr>
        <p:spPr>
          <a:xfrm>
            <a:off x="1" y="1130671"/>
            <a:ext cx="9144000" cy="204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buFont typeface="Maven Pro"/>
              <a:buNone/>
            </a:pPr>
            <a:r>
              <a:rPr lang="zh-TW" altLang="en-US" sz="5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en-US" sz="5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李友升      傅崇浩</a:t>
            </a:r>
            <a:endParaRPr lang="en-US" altLang="zh-TW" sz="5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59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指甲, 字型, 手指 的圖片">
            <a:extLst>
              <a:ext uri="{FF2B5EF4-FFF2-40B4-BE49-F238E27FC236}">
                <a16:creationId xmlns:a16="http://schemas.microsoft.com/office/drawing/2014/main" id="{E09F84B6-D39E-569F-5842-1503F141C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6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3189241" y="1319618"/>
            <a:ext cx="72058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4562255" y="1319618"/>
            <a:ext cx="3866745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061017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7" name="Google Shape;187;p22"/>
          <p:cNvCxnSpPr/>
          <p:nvPr/>
        </p:nvCxnSpPr>
        <p:spPr>
          <a:xfrm>
            <a:off x="3909821" y="1576919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3189241" y="1844918"/>
            <a:ext cx="72058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4554401" y="1844918"/>
            <a:ext cx="38569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研究技術與相關文獻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3189241" y="2370218"/>
            <a:ext cx="72058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4554401" y="2370218"/>
            <a:ext cx="38569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開發或研究方法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3189027" y="2910271"/>
            <a:ext cx="72058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4554401" y="2896952"/>
            <a:ext cx="38569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預計成果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>
            <a:off x="3909821" y="210792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3909821" y="369086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3909607" y="4218409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192;p22">
            <a:extLst>
              <a:ext uri="{FF2B5EF4-FFF2-40B4-BE49-F238E27FC236}">
                <a16:creationId xmlns:a16="http://schemas.microsoft.com/office/drawing/2014/main" id="{1B950D27-A948-7F63-6C16-38AC956898EC}"/>
              </a:ext>
            </a:extLst>
          </p:cNvPr>
          <p:cNvSpPr txBox="1">
            <a:spLocks/>
          </p:cNvSpPr>
          <p:nvPr/>
        </p:nvSpPr>
        <p:spPr>
          <a:xfrm>
            <a:off x="3189027" y="3441572"/>
            <a:ext cx="72058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5</a:t>
            </a:r>
            <a:endParaRPr lang="en" dirty="0"/>
          </a:p>
        </p:txBody>
      </p:sp>
      <p:sp>
        <p:nvSpPr>
          <p:cNvPr id="3" name="Google Shape;192;p22">
            <a:extLst>
              <a:ext uri="{FF2B5EF4-FFF2-40B4-BE49-F238E27FC236}">
                <a16:creationId xmlns:a16="http://schemas.microsoft.com/office/drawing/2014/main" id="{C4064552-31C3-0610-C895-649C72B19A77}"/>
              </a:ext>
            </a:extLst>
          </p:cNvPr>
          <p:cNvSpPr txBox="1">
            <a:spLocks/>
          </p:cNvSpPr>
          <p:nvPr/>
        </p:nvSpPr>
        <p:spPr>
          <a:xfrm>
            <a:off x="3189027" y="3976760"/>
            <a:ext cx="72058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6</a:t>
            </a:r>
            <a:endParaRPr lang="en" dirty="0"/>
          </a:p>
        </p:txBody>
      </p:sp>
      <p:cxnSp>
        <p:nvCxnSpPr>
          <p:cNvPr id="4" name="Google Shape;194;p22">
            <a:extLst>
              <a:ext uri="{FF2B5EF4-FFF2-40B4-BE49-F238E27FC236}">
                <a16:creationId xmlns:a16="http://schemas.microsoft.com/office/drawing/2014/main" id="{F2893791-0130-7A76-CEB2-C23DF70377F8}"/>
              </a:ext>
            </a:extLst>
          </p:cNvPr>
          <p:cNvCxnSpPr/>
          <p:nvPr/>
        </p:nvCxnSpPr>
        <p:spPr>
          <a:xfrm>
            <a:off x="3909821" y="264024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" name="Google Shape;194;p22">
            <a:extLst>
              <a:ext uri="{FF2B5EF4-FFF2-40B4-BE49-F238E27FC236}">
                <a16:creationId xmlns:a16="http://schemas.microsoft.com/office/drawing/2014/main" id="{3E5C6C05-35F8-175D-11A5-51C6EF565B07}"/>
              </a:ext>
            </a:extLst>
          </p:cNvPr>
          <p:cNvCxnSpPr/>
          <p:nvPr/>
        </p:nvCxnSpPr>
        <p:spPr>
          <a:xfrm>
            <a:off x="3909821" y="316310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" name="Google Shape;193;p22">
            <a:extLst>
              <a:ext uri="{FF2B5EF4-FFF2-40B4-BE49-F238E27FC236}">
                <a16:creationId xmlns:a16="http://schemas.microsoft.com/office/drawing/2014/main" id="{6B4771DB-1C8E-3CCC-AE42-72BE06A8632A}"/>
              </a:ext>
            </a:extLst>
          </p:cNvPr>
          <p:cNvSpPr txBox="1">
            <a:spLocks/>
          </p:cNvSpPr>
          <p:nvPr/>
        </p:nvSpPr>
        <p:spPr>
          <a:xfrm>
            <a:off x="4554401" y="3420818"/>
            <a:ext cx="3856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7" name="Google Shape;193;p22">
            <a:extLst>
              <a:ext uri="{FF2B5EF4-FFF2-40B4-BE49-F238E27FC236}">
                <a16:creationId xmlns:a16="http://schemas.microsoft.com/office/drawing/2014/main" id="{4552CF8B-CA01-7779-B3A3-7F3CF21C9311}"/>
              </a:ext>
            </a:extLst>
          </p:cNvPr>
          <p:cNvSpPr txBox="1">
            <a:spLocks/>
          </p:cNvSpPr>
          <p:nvPr/>
        </p:nvSpPr>
        <p:spPr>
          <a:xfrm>
            <a:off x="4554401" y="3944684"/>
            <a:ext cx="3856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人員分工表</a:t>
            </a:r>
          </a:p>
        </p:txBody>
      </p:sp>
      <p:pic>
        <p:nvPicPr>
          <p:cNvPr id="30" name="Picture 2" descr="區塊鏈( Blockchain)是什麼？它如何運作？它的工業物聯網(IIOT)應用是什麼？ – 資安趨勢部落格">
            <a:extLst>
              <a:ext uri="{FF2B5EF4-FFF2-40B4-BE49-F238E27FC236}">
                <a16:creationId xmlns:a16="http://schemas.microsoft.com/office/drawing/2014/main" id="{5DE988D6-4468-19C5-5533-41C51138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67" r="90000">
                        <a14:foregroundMark x1="11333" y1="35333" x2="11600" y2="35556"/>
                        <a14:foregroundMark x1="19867" y1="18889" x2="20667" y2="19556"/>
                        <a14:foregroundMark x1="86267" y1="61556" x2="86267" y2="61556"/>
                        <a14:foregroundMark x1="82667" y1="69111" x2="82933" y2="68667"/>
                        <a14:foregroundMark x1="16933" y1="45111" x2="16933" y2="45111"/>
                        <a14:foregroundMark x1="14607" y1="30000" x2="14800" y2="30000"/>
                        <a14:foregroundMark x1="15467" y1="43333" x2="16533" y2="44000"/>
                        <a14:foregroundMark x1="18400" y1="46444" x2="18533" y2="46889"/>
                        <a14:foregroundMark x1="19467" y1="48000" x2="19733" y2="48000"/>
                        <a14:foregroundMark x1="74933" y1="19778" x2="75600" y2="19556"/>
                        <a14:foregroundMark x1="74700" y1="19333" x2="74800" y2="19556"/>
                        <a14:foregroundMark x1="74400" y1="18667" x2="74700" y2="19333"/>
                        <a14:foregroundMark x1="74433" y1="19333" x2="74133" y2="21333"/>
                        <a14:foregroundMark x1="74667" y1="17778" x2="74433" y2="19333"/>
                        <a14:foregroundMark x1="85333" y1="60889" x2="86400" y2="59778"/>
                        <a14:foregroundMark x1="86533" y1="57111" x2="87067" y2="57333"/>
                        <a14:foregroundMark x1="72133" y1="21111" x2="79867" y2="16000"/>
                        <a14:foregroundMark x1="75467" y1="14889" x2="81200" y2="27333"/>
                        <a14:foregroundMark x1="78667" y1="15556" x2="80800" y2="21778"/>
                        <a14:foregroundMark x1="79067" y1="28444" x2="76667" y2="30222"/>
                        <a14:foregroundMark x1="17467" y1="22222" x2="18800" y2="16667"/>
                        <a14:foregroundMark x1="20267" y1="14667" x2="17067" y2="24444"/>
                        <a14:foregroundMark x1="21200" y1="76222" x2="22800" y2="82889"/>
                        <a14:foregroundMark x1="22133" y1="74444" x2="18267" y2="80889"/>
                        <a14:foregroundMark x1="83600" y1="59778" x2="87733" y2="61556"/>
                        <a14:foregroundMark x1="19067" y1="73778" x2="17867" y2="78444"/>
                        <a14:foregroundMark x1="16133" y1="79556" x2="19733" y2="83333"/>
                        <a14:foregroundMark x1="17467" y1="85333" x2="21467" y2="85778"/>
                        <a14:foregroundMark x1="21333" y1="85333" x2="24400" y2="80889"/>
                        <a14:foregroundMark x1="20667" y1="71556" x2="16667" y2="76222"/>
                        <a14:foregroundMark x1="72533" y1="79111" x2="74933" y2="81778"/>
                        <a14:foregroundMark x1="80533" y1="80000" x2="79200" y2="75556"/>
                        <a14:foregroundMark x1="77200" y1="88000" x2="73200" y2="84889"/>
                        <a14:foregroundMark x1="7067" y1="36889" x2="12533" y2="34222"/>
                        <a14:foregroundMark x1="22400" y1="88000" x2="25067" y2="84000"/>
                        <a14:foregroundMark x1="80000" y1="54444" x2="82933" y2="56889"/>
                        <a14:foregroundMark x1="71200" y1="84444" x2="75333" y2="85111"/>
                        <a14:foregroundMark x1="24933" y1="86222" x2="23200" y2="89333"/>
                        <a14:foregroundMark x1="28800" y1="83556" x2="33333" y2="82444"/>
                        <a14:foregroundMark x1="22267" y1="17333" x2="24667" y2="23778"/>
                        <a14:backgroundMark x1="14000" y1="30444" x2="14533" y2="30222"/>
                        <a14:backgroundMark x1="11067" y1="86444" x2="15467" y2="9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2291">
            <a:off x="-1214096" y="1882396"/>
            <a:ext cx="4720623" cy="283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189462" y="1925850"/>
            <a:ext cx="7239537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  <a:endParaRPr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2" descr="新手幣看】淺談智能合約，到底哪裡「智能」，又哪裡「合約」？ | 鏈新聞ABMedia">
            <a:extLst>
              <a:ext uri="{FF2B5EF4-FFF2-40B4-BE49-F238E27FC236}">
                <a16:creationId xmlns:a16="http://schemas.microsoft.com/office/drawing/2014/main" id="{2850DE64-9C5E-1B8D-A9F9-C86620D4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8330" r="78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5" t="12932" r="23095" b="13376"/>
          <a:stretch/>
        </p:blipFill>
        <p:spPr bwMode="auto">
          <a:xfrm>
            <a:off x="5791201" y="1834489"/>
            <a:ext cx="3352800" cy="330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8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6;p22">
            <a:extLst>
              <a:ext uri="{FF2B5EF4-FFF2-40B4-BE49-F238E27FC236}">
                <a16:creationId xmlns:a16="http://schemas.microsoft.com/office/drawing/2014/main" id="{C44A1FC9-8971-14AA-8ACC-CB3195481105}"/>
              </a:ext>
            </a:extLst>
          </p:cNvPr>
          <p:cNvSpPr txBox="1">
            <a:spLocks/>
          </p:cNvSpPr>
          <p:nvPr/>
        </p:nvSpPr>
        <p:spPr>
          <a:xfrm>
            <a:off x="489810" y="535000"/>
            <a:ext cx="5160986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</a:t>
            </a:r>
          </a:p>
        </p:txBody>
      </p:sp>
      <p:sp>
        <p:nvSpPr>
          <p:cNvPr id="3" name="Google Shape;282;p25">
            <a:extLst>
              <a:ext uri="{FF2B5EF4-FFF2-40B4-BE49-F238E27FC236}">
                <a16:creationId xmlns:a16="http://schemas.microsoft.com/office/drawing/2014/main" id="{01A96414-42A1-2E27-B56B-CE314ACCBAF8}"/>
              </a:ext>
            </a:extLst>
          </p:cNvPr>
          <p:cNvSpPr txBox="1">
            <a:spLocks/>
          </p:cNvSpPr>
          <p:nvPr/>
        </p:nvSpPr>
        <p:spPr>
          <a:xfrm>
            <a:off x="489810" y="1242400"/>
            <a:ext cx="5160986" cy="3136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現在網路發達，不管是進行交易或是任何事都非常方便。但是也不免產生了許多的問題，例如交易糾紛等。</a:t>
            </a:r>
            <a:endParaRPr lang="en-US" altLang="zh-TW" sz="20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在進行交易功能時，我們為了確保商家是否有給予正確的回扣點數，而建立了這個小系統，方便我們去觀察和監督。</a:t>
            </a:r>
            <a:endParaRPr lang="en-US" altLang="zh-TW" sz="20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這個系統是避免當雙方出現交易不對等時，可以以此進行確認。</a:t>
            </a:r>
            <a:endParaRPr lang="en-US" altLang="zh-TW" sz="20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紅利點數好好賺! | BeautyTalk美人語">
            <a:extLst>
              <a:ext uri="{FF2B5EF4-FFF2-40B4-BE49-F238E27FC236}">
                <a16:creationId xmlns:a16="http://schemas.microsoft.com/office/drawing/2014/main" id="{9CDE3813-1314-8D32-852D-192278525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698" y="241365"/>
            <a:ext cx="2988527" cy="168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监督- 中国日报网">
            <a:extLst>
              <a:ext uri="{FF2B5EF4-FFF2-40B4-BE49-F238E27FC236}">
                <a16:creationId xmlns:a16="http://schemas.microsoft.com/office/drawing/2014/main" id="{25466E6D-256C-40DC-71F0-1AD7B0C78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47" b="89685" l="4889" r="94667">
                        <a14:foregroundMark x1="53000" y1="18338" x2="58444" y2="29226"/>
                        <a14:foregroundMark x1="74556" y1="19914" x2="80778" y2="41117"/>
                        <a14:foregroundMark x1="64444" y1="26074" x2="71667" y2="33238"/>
                        <a14:foregroundMark x1="37444" y1="19771" x2="50333" y2="6447"/>
                        <a14:foregroundMark x1="50333" y1="6447" x2="64889" y2="17765"/>
                        <a14:foregroundMark x1="64889" y1="17765" x2="81333" y2="11605"/>
                        <a14:foregroundMark x1="81333" y1="11605" x2="90222" y2="18195"/>
                        <a14:foregroundMark x1="90222" y1="18195" x2="86778" y2="32665"/>
                        <a14:foregroundMark x1="86778" y1="32665" x2="94222" y2="43553"/>
                        <a14:foregroundMark x1="94222" y1="43553" x2="91222" y2="57450"/>
                        <a14:foregroundMark x1="91222" y1="57450" x2="74778" y2="60172"/>
                        <a14:foregroundMark x1="74778" y1="60172" x2="68222" y2="68768"/>
                        <a14:foregroundMark x1="68222" y1="68768" x2="59444" y2="69771"/>
                        <a14:foregroundMark x1="59444" y1="69771" x2="47667" y2="75645"/>
                        <a14:foregroundMark x1="47667" y1="75645" x2="43778" y2="54585"/>
                        <a14:foregroundMark x1="43778" y1="54585" x2="53000" y2="55587"/>
                        <a14:foregroundMark x1="53000" y1="55587" x2="37667" y2="68481"/>
                        <a14:foregroundMark x1="37667" y1="68481" x2="37333" y2="70344"/>
                        <a14:foregroundMark x1="45333" y1="21060" x2="53111" y2="18768"/>
                        <a14:foregroundMark x1="53111" y1="18768" x2="60333" y2="20201"/>
                        <a14:foregroundMark x1="66000" y1="23639" x2="73889" y2="32521"/>
                        <a14:foregroundMark x1="72111" y1="52436" x2="72444" y2="53725"/>
                        <a14:foregroundMark x1="59444" y1="63037" x2="62556" y2="62321"/>
                        <a14:foregroundMark x1="76222" y1="56447" x2="78333" y2="55587"/>
                        <a14:foregroundMark x1="76222" y1="51146" x2="74000" y2="46848"/>
                        <a14:foregroundMark x1="45556" y1="31662" x2="47222" y2="26504"/>
                        <a14:foregroundMark x1="44111" y1="21920" x2="51444" y2="17479"/>
                        <a14:foregroundMark x1="46444" y1="6590" x2="54333" y2="8023"/>
                        <a14:foregroundMark x1="91556" y1="36246" x2="93111" y2="49570"/>
                        <a14:foregroundMark x1="93000" y1="61032" x2="94667" y2="61318"/>
                        <a14:backgroundMark x1="13667" y1="29083" x2="6889" y2="57593"/>
                        <a14:backgroundMark x1="21556" y1="27794" x2="19444" y2="40401"/>
                        <a14:backgroundMark x1="13667" y1="20057" x2="8000" y2="44556"/>
                        <a14:backgroundMark x1="12000" y1="14040" x2="5222" y2="57880"/>
                        <a14:backgroundMark x1="7444" y1="17908" x2="25333" y2="30802"/>
                        <a14:backgroundMark x1="25333" y1="30802" x2="26778" y2="36533"/>
                        <a14:backgroundMark x1="29333" y1="41117" x2="26778" y2="40688"/>
                        <a14:backgroundMark x1="28444" y1="27794" x2="23778" y2="51289"/>
                        <a14:backgroundMark x1="23778" y1="51289" x2="23222" y2="52006"/>
                        <a14:backgroundMark x1="28778" y1="25501" x2="28222" y2="54441"/>
                        <a14:backgroundMark x1="28222" y1="54441" x2="18667" y2="88252"/>
                        <a14:backgroundMark x1="18667" y1="88252" x2="19222" y2="93553"/>
                        <a14:backgroundMark x1="23556" y1="21633" x2="20556" y2="21633"/>
                        <a14:backgroundMark x1="24667" y1="22063" x2="16667" y2="26361"/>
                        <a14:backgroundMark x1="25778" y1="26361" x2="21111" y2="24499"/>
                        <a14:backgroundMark x1="10111" y1="31948" x2="6667" y2="25645"/>
                        <a14:backgroundMark x1="15889" y1="49427" x2="10556" y2="23639"/>
                        <a14:backgroundMark x1="10556" y1="23639" x2="12000" y2="22779"/>
                        <a14:backgroundMark x1="5556" y1="15473" x2="32222" y2="16905"/>
                        <a14:backgroundMark x1="32222" y1="16905" x2="32444" y2="32521"/>
                        <a14:backgroundMark x1="32444" y1="32521" x2="26667" y2="57736"/>
                        <a14:backgroundMark x1="26667" y1="57736" x2="10333" y2="75215"/>
                        <a14:backgroundMark x1="10333" y1="75215" x2="2556" y2="28940"/>
                        <a14:backgroundMark x1="2556" y1="28940" x2="9889" y2="16046"/>
                        <a14:backgroundMark x1="24111" y1="21633" x2="7444" y2="29943"/>
                        <a14:backgroundMark x1="7444" y1="29943" x2="1444" y2="39398"/>
                        <a14:backgroundMark x1="20000" y1="13610" x2="11000" y2="25501"/>
                        <a14:backgroundMark x1="11000" y1="25501" x2="10444" y2="33238"/>
                        <a14:backgroundMark x1="21667" y1="16762" x2="10778" y2="26361"/>
                        <a14:backgroundMark x1="10778" y1="26361" x2="8222" y2="31232"/>
                        <a14:backgroundMark x1="15889" y1="22063" x2="8778" y2="29083"/>
                        <a14:backgroundMark x1="12111" y1="20057" x2="5222" y2="29799"/>
                        <a14:backgroundMark x1="9889" y1="19341" x2="7444" y2="34670"/>
                        <a14:backgroundMark x1="8222" y1="15330" x2="12000" y2="35387"/>
                        <a14:backgroundMark x1="25111" y1="20774" x2="26222" y2="31948"/>
                        <a14:backgroundMark x1="27889" y1="23496" x2="22667" y2="38682"/>
                        <a14:backgroundMark x1="24333" y1="28367" x2="20556" y2="43266"/>
                        <a14:backgroundMark x1="18000" y1="25501" x2="17222" y2="41404"/>
                        <a14:backgroundMark x1="21000" y1="27650" x2="16222" y2="39971"/>
                        <a14:backgroundMark x1="22111" y1="31662" x2="22111" y2="50860"/>
                        <a14:backgroundMark x1="23000" y1="49427" x2="22444" y2="54155"/>
                        <a14:backgroundMark x1="24667" y1="49427" x2="23778" y2="59026"/>
                        <a14:backgroundMark x1="24667" y1="52006" x2="15333" y2="60458"/>
                        <a14:backgroundMark x1="14222" y1="48567" x2="8778" y2="59026"/>
                        <a14:backgroundMark x1="11444" y1="47135" x2="9889" y2="63897"/>
                        <a14:backgroundMark x1="14222" y1="50143" x2="7444" y2="72063"/>
                        <a14:backgroundMark x1="8222" y1="58739" x2="4889" y2="74785"/>
                        <a14:backgroundMark x1="4889" y1="62894" x2="4667" y2="75931"/>
                        <a14:backgroundMark x1="7222" y1="65616" x2="6333" y2="70630"/>
                        <a14:backgroundMark x1="3111" y1="64327" x2="6111" y2="84957"/>
                        <a14:backgroundMark x1="7222" y1="61748" x2="8778" y2="79799"/>
                        <a14:backgroundMark x1="9333" y1="58309" x2="15111" y2="82665"/>
                        <a14:backgroundMark x1="21556" y1="68481" x2="27333" y2="73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24"/>
          <a:stretch/>
        </p:blipFill>
        <p:spPr bwMode="auto">
          <a:xfrm>
            <a:off x="5650796" y="1862550"/>
            <a:ext cx="3761678" cy="35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1866400" y="1769736"/>
            <a:ext cx="65626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相關技術</a:t>
            </a:r>
            <a:br>
              <a:rPr lang="en-US" altLang="zh-TW" sz="5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文獻探討</a:t>
            </a:r>
            <a:endParaRPr sz="5400"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" name="Google Shape;12065;p54">
            <a:extLst>
              <a:ext uri="{FF2B5EF4-FFF2-40B4-BE49-F238E27FC236}">
                <a16:creationId xmlns:a16="http://schemas.microsoft.com/office/drawing/2014/main" id="{B7DC298A-7C89-DEE8-01CA-706F984AC058}"/>
              </a:ext>
            </a:extLst>
          </p:cNvPr>
          <p:cNvGrpSpPr/>
          <p:nvPr/>
        </p:nvGrpSpPr>
        <p:grpSpPr>
          <a:xfrm>
            <a:off x="5010614" y="1308410"/>
            <a:ext cx="4053357" cy="3835090"/>
            <a:chOff x="1361556" y="2425923"/>
            <a:chExt cx="283224" cy="366482"/>
          </a:xfrm>
        </p:grpSpPr>
        <p:sp>
          <p:nvSpPr>
            <p:cNvPr id="3" name="Google Shape;12066;p54">
              <a:extLst>
                <a:ext uri="{FF2B5EF4-FFF2-40B4-BE49-F238E27FC236}">
                  <a16:creationId xmlns:a16="http://schemas.microsoft.com/office/drawing/2014/main" id="{D6F96920-0C7F-31B6-9668-26CA5116FC68}"/>
                </a:ext>
              </a:extLst>
            </p:cNvPr>
            <p:cNvSpPr/>
            <p:nvPr/>
          </p:nvSpPr>
          <p:spPr>
            <a:xfrm>
              <a:off x="1361556" y="2425923"/>
              <a:ext cx="283224" cy="366482"/>
            </a:xfrm>
            <a:custGeom>
              <a:avLst/>
              <a:gdLst/>
              <a:ahLst/>
              <a:cxnLst/>
              <a:rect l="l" t="t" r="r" b="b"/>
              <a:pathLst>
                <a:path w="10838" h="14024" extrusionOk="0">
                  <a:moveTo>
                    <a:pt x="5753" y="1"/>
                  </a:moveTo>
                  <a:cubicBezTo>
                    <a:pt x="4965" y="1"/>
                    <a:pt x="4173" y="198"/>
                    <a:pt x="3453" y="599"/>
                  </a:cubicBezTo>
                  <a:cubicBezTo>
                    <a:pt x="1712" y="1570"/>
                    <a:pt x="760" y="3532"/>
                    <a:pt x="1097" y="5503"/>
                  </a:cubicBezTo>
                  <a:lnTo>
                    <a:pt x="222" y="8081"/>
                  </a:lnTo>
                  <a:cubicBezTo>
                    <a:pt x="1" y="8706"/>
                    <a:pt x="443" y="9379"/>
                    <a:pt x="1106" y="9417"/>
                  </a:cubicBezTo>
                  <a:lnTo>
                    <a:pt x="1491" y="9417"/>
                  </a:lnTo>
                  <a:cubicBezTo>
                    <a:pt x="1597" y="9417"/>
                    <a:pt x="1683" y="9504"/>
                    <a:pt x="1683" y="9619"/>
                  </a:cubicBezTo>
                  <a:lnTo>
                    <a:pt x="1683" y="11408"/>
                  </a:lnTo>
                  <a:cubicBezTo>
                    <a:pt x="1683" y="11937"/>
                    <a:pt x="2116" y="12369"/>
                    <a:pt x="2645" y="12369"/>
                  </a:cubicBezTo>
                  <a:lnTo>
                    <a:pt x="4010" y="12138"/>
                  </a:lnTo>
                  <a:cubicBezTo>
                    <a:pt x="4021" y="12137"/>
                    <a:pt x="4032" y="12136"/>
                    <a:pt x="4042" y="12136"/>
                  </a:cubicBezTo>
                  <a:cubicBezTo>
                    <a:pt x="4153" y="12136"/>
                    <a:pt x="4241" y="12226"/>
                    <a:pt x="4241" y="12340"/>
                  </a:cubicBezTo>
                  <a:lnTo>
                    <a:pt x="4241" y="13735"/>
                  </a:lnTo>
                  <a:cubicBezTo>
                    <a:pt x="4241" y="13889"/>
                    <a:pt x="4376" y="14023"/>
                    <a:pt x="4539" y="14023"/>
                  </a:cubicBezTo>
                  <a:lnTo>
                    <a:pt x="8915" y="14023"/>
                  </a:lnTo>
                  <a:cubicBezTo>
                    <a:pt x="9078" y="14023"/>
                    <a:pt x="9213" y="13898"/>
                    <a:pt x="9213" y="13735"/>
                  </a:cubicBezTo>
                  <a:lnTo>
                    <a:pt x="9213" y="9090"/>
                  </a:lnTo>
                  <a:cubicBezTo>
                    <a:pt x="9213" y="8792"/>
                    <a:pt x="9251" y="8484"/>
                    <a:pt x="9328" y="8196"/>
                  </a:cubicBezTo>
                  <a:cubicBezTo>
                    <a:pt x="9415" y="7907"/>
                    <a:pt x="9540" y="7629"/>
                    <a:pt x="9703" y="7369"/>
                  </a:cubicBezTo>
                  <a:cubicBezTo>
                    <a:pt x="9944" y="6994"/>
                    <a:pt x="10126" y="6580"/>
                    <a:pt x="10261" y="6148"/>
                  </a:cubicBezTo>
                  <a:lnTo>
                    <a:pt x="10261" y="6138"/>
                  </a:lnTo>
                  <a:cubicBezTo>
                    <a:pt x="10838" y="4292"/>
                    <a:pt x="10232" y="2282"/>
                    <a:pt x="8732" y="1061"/>
                  </a:cubicBezTo>
                  <a:cubicBezTo>
                    <a:pt x="7871" y="360"/>
                    <a:pt x="6816" y="1"/>
                    <a:pt x="5753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067;p54">
              <a:extLst>
                <a:ext uri="{FF2B5EF4-FFF2-40B4-BE49-F238E27FC236}">
                  <a16:creationId xmlns:a16="http://schemas.microsoft.com/office/drawing/2014/main" id="{BBE08CBD-406B-9C52-F536-F69351DF178D}"/>
                </a:ext>
              </a:extLst>
            </p:cNvPr>
            <p:cNvSpPr/>
            <p:nvPr/>
          </p:nvSpPr>
          <p:spPr>
            <a:xfrm>
              <a:off x="1493499" y="2660698"/>
              <a:ext cx="36951" cy="22866"/>
            </a:xfrm>
            <a:custGeom>
              <a:avLst/>
              <a:gdLst/>
              <a:ahLst/>
              <a:cxnLst/>
              <a:rect l="l" t="t" r="r" b="b"/>
              <a:pathLst>
                <a:path w="1414" h="875" extrusionOk="0">
                  <a:moveTo>
                    <a:pt x="0" y="0"/>
                  </a:moveTo>
                  <a:lnTo>
                    <a:pt x="0" y="174"/>
                  </a:lnTo>
                  <a:cubicBezTo>
                    <a:pt x="0" y="582"/>
                    <a:pt x="337" y="874"/>
                    <a:pt x="706" y="874"/>
                  </a:cubicBezTo>
                  <a:cubicBezTo>
                    <a:pt x="823" y="874"/>
                    <a:pt x="944" y="844"/>
                    <a:pt x="1058" y="779"/>
                  </a:cubicBezTo>
                  <a:lnTo>
                    <a:pt x="1067" y="779"/>
                  </a:lnTo>
                  <a:cubicBezTo>
                    <a:pt x="1279" y="654"/>
                    <a:pt x="1414" y="424"/>
                    <a:pt x="1414" y="183"/>
                  </a:cubicBezTo>
                  <a:lnTo>
                    <a:pt x="1414" y="10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068;p54">
              <a:extLst>
                <a:ext uri="{FF2B5EF4-FFF2-40B4-BE49-F238E27FC236}">
                  <a16:creationId xmlns:a16="http://schemas.microsoft.com/office/drawing/2014/main" id="{750A77CC-F961-5F56-F39B-4B85172002A9}"/>
                </a:ext>
              </a:extLst>
            </p:cNvPr>
            <p:cNvSpPr/>
            <p:nvPr/>
          </p:nvSpPr>
          <p:spPr>
            <a:xfrm>
              <a:off x="1512341" y="2660959"/>
              <a:ext cx="18110" cy="20122"/>
            </a:xfrm>
            <a:custGeom>
              <a:avLst/>
              <a:gdLst/>
              <a:ahLst/>
              <a:cxnLst/>
              <a:rect l="l" t="t" r="r" b="b"/>
              <a:pathLst>
                <a:path w="693" h="770" extrusionOk="0">
                  <a:moveTo>
                    <a:pt x="0" y="0"/>
                  </a:moveTo>
                  <a:lnTo>
                    <a:pt x="0" y="173"/>
                  </a:lnTo>
                  <a:cubicBezTo>
                    <a:pt x="0" y="414"/>
                    <a:pt x="135" y="644"/>
                    <a:pt x="346" y="769"/>
                  </a:cubicBezTo>
                  <a:cubicBezTo>
                    <a:pt x="558" y="644"/>
                    <a:pt x="693" y="414"/>
                    <a:pt x="693" y="173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069;p54">
              <a:extLst>
                <a:ext uri="{FF2B5EF4-FFF2-40B4-BE49-F238E27FC236}">
                  <a16:creationId xmlns:a16="http://schemas.microsoft.com/office/drawing/2014/main" id="{926AFC36-287F-A0EF-84D2-EC98AF695025}"/>
                </a:ext>
              </a:extLst>
            </p:cNvPr>
            <p:cNvSpPr/>
            <p:nvPr/>
          </p:nvSpPr>
          <p:spPr>
            <a:xfrm>
              <a:off x="1433290" y="2489556"/>
              <a:ext cx="153711" cy="173180"/>
            </a:xfrm>
            <a:custGeom>
              <a:avLst/>
              <a:gdLst/>
              <a:ahLst/>
              <a:cxnLst/>
              <a:rect l="l" t="t" r="r" b="b"/>
              <a:pathLst>
                <a:path w="5882" h="6627" extrusionOk="0">
                  <a:moveTo>
                    <a:pt x="3006" y="0"/>
                  </a:moveTo>
                  <a:cubicBezTo>
                    <a:pt x="978" y="0"/>
                    <a:pt x="1" y="2504"/>
                    <a:pt x="1515" y="3876"/>
                  </a:cubicBezTo>
                  <a:cubicBezTo>
                    <a:pt x="1785" y="4126"/>
                    <a:pt x="1939" y="4482"/>
                    <a:pt x="1939" y="4857"/>
                  </a:cubicBezTo>
                  <a:lnTo>
                    <a:pt x="1939" y="6251"/>
                  </a:lnTo>
                  <a:cubicBezTo>
                    <a:pt x="1939" y="6347"/>
                    <a:pt x="1977" y="6444"/>
                    <a:pt x="2044" y="6521"/>
                  </a:cubicBezTo>
                  <a:cubicBezTo>
                    <a:pt x="2064" y="6530"/>
                    <a:pt x="2073" y="6540"/>
                    <a:pt x="2092" y="6549"/>
                  </a:cubicBezTo>
                  <a:lnTo>
                    <a:pt x="2121" y="6569"/>
                  </a:lnTo>
                  <a:cubicBezTo>
                    <a:pt x="2179" y="6607"/>
                    <a:pt x="2246" y="6626"/>
                    <a:pt x="2314" y="6626"/>
                  </a:cubicBezTo>
                  <a:lnTo>
                    <a:pt x="3698" y="6626"/>
                  </a:lnTo>
                  <a:cubicBezTo>
                    <a:pt x="3775" y="6626"/>
                    <a:pt x="3843" y="6607"/>
                    <a:pt x="3900" y="6569"/>
                  </a:cubicBezTo>
                  <a:lnTo>
                    <a:pt x="3929" y="6549"/>
                  </a:lnTo>
                  <a:cubicBezTo>
                    <a:pt x="3948" y="6540"/>
                    <a:pt x="3958" y="6530"/>
                    <a:pt x="3968" y="6521"/>
                  </a:cubicBezTo>
                  <a:cubicBezTo>
                    <a:pt x="4045" y="6444"/>
                    <a:pt x="4083" y="6347"/>
                    <a:pt x="4083" y="6251"/>
                  </a:cubicBezTo>
                  <a:lnTo>
                    <a:pt x="4083" y="4847"/>
                  </a:lnTo>
                  <a:cubicBezTo>
                    <a:pt x="4083" y="4472"/>
                    <a:pt x="4246" y="4117"/>
                    <a:pt x="4525" y="3867"/>
                  </a:cubicBezTo>
                  <a:cubicBezTo>
                    <a:pt x="5881" y="2616"/>
                    <a:pt x="5218" y="357"/>
                    <a:pt x="3400" y="30"/>
                  </a:cubicBezTo>
                  <a:lnTo>
                    <a:pt x="3352" y="20"/>
                  </a:lnTo>
                  <a:cubicBezTo>
                    <a:pt x="3256" y="11"/>
                    <a:pt x="3160" y="1"/>
                    <a:pt x="3064" y="1"/>
                  </a:cubicBezTo>
                  <a:cubicBezTo>
                    <a:pt x="3044" y="0"/>
                    <a:pt x="3025" y="0"/>
                    <a:pt x="3006" y="0"/>
                  </a:cubicBezTo>
                  <a:close/>
                </a:path>
              </a:pathLst>
            </a:custGeom>
            <a:solidFill>
              <a:srgbClr val="B8C2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070;p54">
              <a:extLst>
                <a:ext uri="{FF2B5EF4-FFF2-40B4-BE49-F238E27FC236}">
                  <a16:creationId xmlns:a16="http://schemas.microsoft.com/office/drawing/2014/main" id="{F8306AC8-6329-C648-1005-6990300212C5}"/>
                </a:ext>
              </a:extLst>
            </p:cNvPr>
            <p:cNvSpPr/>
            <p:nvPr/>
          </p:nvSpPr>
          <p:spPr>
            <a:xfrm>
              <a:off x="1457306" y="2490314"/>
              <a:ext cx="129434" cy="172422"/>
            </a:xfrm>
            <a:custGeom>
              <a:avLst/>
              <a:gdLst/>
              <a:ahLst/>
              <a:cxnLst/>
              <a:rect l="l" t="t" r="r" b="b"/>
              <a:pathLst>
                <a:path w="4953" h="6598" extrusionOk="0">
                  <a:moveTo>
                    <a:pt x="2472" y="1"/>
                  </a:moveTo>
                  <a:cubicBezTo>
                    <a:pt x="654" y="328"/>
                    <a:pt x="0" y="2607"/>
                    <a:pt x="1366" y="3847"/>
                  </a:cubicBezTo>
                  <a:cubicBezTo>
                    <a:pt x="1645" y="4097"/>
                    <a:pt x="1798" y="4453"/>
                    <a:pt x="1798" y="4828"/>
                  </a:cubicBezTo>
                  <a:lnTo>
                    <a:pt x="1798" y="6222"/>
                  </a:lnTo>
                  <a:cubicBezTo>
                    <a:pt x="1789" y="6428"/>
                    <a:pt x="1962" y="6598"/>
                    <a:pt x="2166" y="6598"/>
                  </a:cubicBezTo>
                  <a:cubicBezTo>
                    <a:pt x="2172" y="6598"/>
                    <a:pt x="2178" y="6598"/>
                    <a:pt x="2183" y="6597"/>
                  </a:cubicBezTo>
                  <a:lnTo>
                    <a:pt x="2779" y="6597"/>
                  </a:lnTo>
                  <a:cubicBezTo>
                    <a:pt x="2991" y="6597"/>
                    <a:pt x="3164" y="6424"/>
                    <a:pt x="3164" y="6222"/>
                  </a:cubicBezTo>
                  <a:lnTo>
                    <a:pt x="3164" y="4818"/>
                  </a:lnTo>
                  <a:cubicBezTo>
                    <a:pt x="3164" y="4443"/>
                    <a:pt x="3327" y="4088"/>
                    <a:pt x="3606" y="3838"/>
                  </a:cubicBezTo>
                  <a:lnTo>
                    <a:pt x="3597" y="3838"/>
                  </a:lnTo>
                  <a:cubicBezTo>
                    <a:pt x="4953" y="2587"/>
                    <a:pt x="4289" y="328"/>
                    <a:pt x="2472" y="1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71;p54">
              <a:extLst>
                <a:ext uri="{FF2B5EF4-FFF2-40B4-BE49-F238E27FC236}">
                  <a16:creationId xmlns:a16="http://schemas.microsoft.com/office/drawing/2014/main" id="{179C9AAC-20C0-65C9-B6ED-3C3C437BC920}"/>
                </a:ext>
              </a:extLst>
            </p:cNvPr>
            <p:cNvSpPr/>
            <p:nvPr/>
          </p:nvSpPr>
          <p:spPr>
            <a:xfrm>
              <a:off x="1469876" y="2523502"/>
              <a:ext cx="79417" cy="95253"/>
            </a:xfrm>
            <a:custGeom>
              <a:avLst/>
              <a:gdLst/>
              <a:ahLst/>
              <a:cxnLst/>
              <a:rect l="l" t="t" r="r" b="b"/>
              <a:pathLst>
                <a:path w="3039" h="3645" extrusionOk="0">
                  <a:moveTo>
                    <a:pt x="837" y="423"/>
                  </a:moveTo>
                  <a:cubicBezTo>
                    <a:pt x="933" y="423"/>
                    <a:pt x="1010" y="510"/>
                    <a:pt x="1010" y="606"/>
                  </a:cubicBezTo>
                  <a:lnTo>
                    <a:pt x="1010" y="779"/>
                  </a:lnTo>
                  <a:lnTo>
                    <a:pt x="1010" y="789"/>
                  </a:lnTo>
                  <a:lnTo>
                    <a:pt x="798" y="789"/>
                  </a:lnTo>
                  <a:cubicBezTo>
                    <a:pt x="558" y="789"/>
                    <a:pt x="558" y="423"/>
                    <a:pt x="798" y="423"/>
                  </a:cubicBezTo>
                  <a:close/>
                  <a:moveTo>
                    <a:pt x="2423" y="433"/>
                  </a:moveTo>
                  <a:cubicBezTo>
                    <a:pt x="2654" y="433"/>
                    <a:pt x="2654" y="789"/>
                    <a:pt x="2423" y="789"/>
                  </a:cubicBezTo>
                  <a:lnTo>
                    <a:pt x="2212" y="789"/>
                  </a:lnTo>
                  <a:lnTo>
                    <a:pt x="2212" y="606"/>
                  </a:lnTo>
                  <a:cubicBezTo>
                    <a:pt x="2212" y="510"/>
                    <a:pt x="2289" y="433"/>
                    <a:pt x="2385" y="433"/>
                  </a:cubicBezTo>
                  <a:close/>
                  <a:moveTo>
                    <a:pt x="817" y="0"/>
                  </a:moveTo>
                  <a:cubicBezTo>
                    <a:pt x="0" y="0"/>
                    <a:pt x="0" y="1221"/>
                    <a:pt x="817" y="1221"/>
                  </a:cubicBezTo>
                  <a:lnTo>
                    <a:pt x="1019" y="1221"/>
                  </a:lnTo>
                  <a:lnTo>
                    <a:pt x="1019" y="3635"/>
                  </a:lnTo>
                  <a:lnTo>
                    <a:pt x="1452" y="3635"/>
                  </a:lnTo>
                  <a:lnTo>
                    <a:pt x="1452" y="1221"/>
                  </a:lnTo>
                  <a:lnTo>
                    <a:pt x="1789" y="1221"/>
                  </a:lnTo>
                  <a:lnTo>
                    <a:pt x="1789" y="3645"/>
                  </a:lnTo>
                  <a:lnTo>
                    <a:pt x="2221" y="3645"/>
                  </a:lnTo>
                  <a:lnTo>
                    <a:pt x="2221" y="1221"/>
                  </a:lnTo>
                  <a:lnTo>
                    <a:pt x="2433" y="1221"/>
                  </a:lnTo>
                  <a:cubicBezTo>
                    <a:pt x="2760" y="1221"/>
                    <a:pt x="3039" y="952"/>
                    <a:pt x="3039" y="615"/>
                  </a:cubicBezTo>
                  <a:cubicBezTo>
                    <a:pt x="3039" y="279"/>
                    <a:pt x="2760" y="10"/>
                    <a:pt x="2433" y="10"/>
                  </a:cubicBezTo>
                  <a:lnTo>
                    <a:pt x="2414" y="0"/>
                  </a:lnTo>
                  <a:lnTo>
                    <a:pt x="2385" y="0"/>
                  </a:lnTo>
                  <a:cubicBezTo>
                    <a:pt x="2058" y="10"/>
                    <a:pt x="1789" y="269"/>
                    <a:pt x="1789" y="606"/>
                  </a:cubicBezTo>
                  <a:lnTo>
                    <a:pt x="1789" y="779"/>
                  </a:lnTo>
                  <a:lnTo>
                    <a:pt x="1442" y="779"/>
                  </a:lnTo>
                  <a:lnTo>
                    <a:pt x="1442" y="606"/>
                  </a:lnTo>
                  <a:cubicBezTo>
                    <a:pt x="1442" y="269"/>
                    <a:pt x="1173" y="10"/>
                    <a:pt x="846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072;p54">
              <a:extLst>
                <a:ext uri="{FF2B5EF4-FFF2-40B4-BE49-F238E27FC236}">
                  <a16:creationId xmlns:a16="http://schemas.microsoft.com/office/drawing/2014/main" id="{DFFC37AF-7897-0ECF-2083-1D5D0452FFC2}"/>
                </a:ext>
              </a:extLst>
            </p:cNvPr>
            <p:cNvSpPr/>
            <p:nvPr/>
          </p:nvSpPr>
          <p:spPr>
            <a:xfrm>
              <a:off x="1421086" y="2581412"/>
              <a:ext cx="30131" cy="19338"/>
            </a:xfrm>
            <a:custGeom>
              <a:avLst/>
              <a:gdLst/>
              <a:ahLst/>
              <a:cxnLst/>
              <a:rect l="l" t="t" r="r" b="b"/>
              <a:pathLst>
                <a:path w="1153" h="740" extrusionOk="0">
                  <a:moveTo>
                    <a:pt x="850" y="1"/>
                  </a:moveTo>
                  <a:cubicBezTo>
                    <a:pt x="819" y="1"/>
                    <a:pt x="786" y="8"/>
                    <a:pt x="752" y="25"/>
                  </a:cubicBezTo>
                  <a:lnTo>
                    <a:pt x="232" y="323"/>
                  </a:lnTo>
                  <a:cubicBezTo>
                    <a:pt x="0" y="435"/>
                    <a:pt x="121" y="739"/>
                    <a:pt x="317" y="739"/>
                  </a:cubicBezTo>
                  <a:cubicBezTo>
                    <a:pt x="357" y="739"/>
                    <a:pt x="400" y="727"/>
                    <a:pt x="444" y="698"/>
                  </a:cubicBezTo>
                  <a:lnTo>
                    <a:pt x="963" y="400"/>
                  </a:lnTo>
                  <a:cubicBezTo>
                    <a:pt x="1153" y="268"/>
                    <a:pt x="1038" y="1"/>
                    <a:pt x="850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073;p54">
              <a:extLst>
                <a:ext uri="{FF2B5EF4-FFF2-40B4-BE49-F238E27FC236}">
                  <a16:creationId xmlns:a16="http://schemas.microsoft.com/office/drawing/2014/main" id="{5BC054AE-F194-C4D1-3807-4DFA98998A35}"/>
                </a:ext>
              </a:extLst>
            </p:cNvPr>
            <p:cNvSpPr/>
            <p:nvPr/>
          </p:nvSpPr>
          <p:spPr>
            <a:xfrm>
              <a:off x="1569336" y="2582222"/>
              <a:ext cx="30157" cy="19312"/>
            </a:xfrm>
            <a:custGeom>
              <a:avLst/>
              <a:gdLst/>
              <a:ahLst/>
              <a:cxnLst/>
              <a:rect l="l" t="t" r="r" b="b"/>
              <a:pathLst>
                <a:path w="1154" h="739" extrusionOk="0">
                  <a:moveTo>
                    <a:pt x="321" y="0"/>
                  </a:moveTo>
                  <a:cubicBezTo>
                    <a:pt x="128" y="0"/>
                    <a:pt x="1" y="305"/>
                    <a:pt x="233" y="417"/>
                  </a:cubicBezTo>
                  <a:lnTo>
                    <a:pt x="752" y="715"/>
                  </a:lnTo>
                  <a:cubicBezTo>
                    <a:pt x="786" y="731"/>
                    <a:pt x="819" y="738"/>
                    <a:pt x="851" y="738"/>
                  </a:cubicBezTo>
                  <a:cubicBezTo>
                    <a:pt x="1039" y="738"/>
                    <a:pt x="1153" y="473"/>
                    <a:pt x="964" y="349"/>
                  </a:cubicBezTo>
                  <a:lnTo>
                    <a:pt x="444" y="42"/>
                  </a:lnTo>
                  <a:cubicBezTo>
                    <a:pt x="402" y="13"/>
                    <a:pt x="360" y="0"/>
                    <a:pt x="321" y="0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074;p54">
              <a:extLst>
                <a:ext uri="{FF2B5EF4-FFF2-40B4-BE49-F238E27FC236}">
                  <a16:creationId xmlns:a16="http://schemas.microsoft.com/office/drawing/2014/main" id="{69882FC3-9ECC-E352-8EB0-EDB7CAAB06DD}"/>
                </a:ext>
              </a:extLst>
            </p:cNvPr>
            <p:cNvSpPr/>
            <p:nvPr/>
          </p:nvSpPr>
          <p:spPr>
            <a:xfrm>
              <a:off x="1506304" y="2449599"/>
              <a:ext cx="11342" cy="26498"/>
            </a:xfrm>
            <a:custGeom>
              <a:avLst/>
              <a:gdLst/>
              <a:ahLst/>
              <a:cxnLst/>
              <a:rect l="l" t="t" r="r" b="b"/>
              <a:pathLst>
                <a:path w="434" h="1014" extrusionOk="0">
                  <a:moveTo>
                    <a:pt x="212" y="1"/>
                  </a:moveTo>
                  <a:cubicBezTo>
                    <a:pt x="97" y="1"/>
                    <a:pt x="0" y="97"/>
                    <a:pt x="0" y="213"/>
                  </a:cubicBezTo>
                  <a:lnTo>
                    <a:pt x="0" y="818"/>
                  </a:lnTo>
                  <a:cubicBezTo>
                    <a:pt x="10" y="948"/>
                    <a:pt x="113" y="1013"/>
                    <a:pt x="217" y="1013"/>
                  </a:cubicBezTo>
                  <a:cubicBezTo>
                    <a:pt x="320" y="1013"/>
                    <a:pt x="424" y="948"/>
                    <a:pt x="433" y="818"/>
                  </a:cubicBezTo>
                  <a:lnTo>
                    <a:pt x="433" y="213"/>
                  </a:lnTo>
                  <a:cubicBezTo>
                    <a:pt x="433" y="97"/>
                    <a:pt x="337" y="1"/>
                    <a:pt x="212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075;p54">
              <a:extLst>
                <a:ext uri="{FF2B5EF4-FFF2-40B4-BE49-F238E27FC236}">
                  <a16:creationId xmlns:a16="http://schemas.microsoft.com/office/drawing/2014/main" id="{554CE8A4-4F17-1B65-A799-97D56018CA2B}"/>
                </a:ext>
              </a:extLst>
            </p:cNvPr>
            <p:cNvSpPr/>
            <p:nvPr/>
          </p:nvSpPr>
          <p:spPr>
            <a:xfrm>
              <a:off x="1457228" y="2461176"/>
              <a:ext cx="23624" cy="25897"/>
            </a:xfrm>
            <a:custGeom>
              <a:avLst/>
              <a:gdLst/>
              <a:ahLst/>
              <a:cxnLst/>
              <a:rect l="l" t="t" r="r" b="b"/>
              <a:pathLst>
                <a:path w="904" h="991" extrusionOk="0">
                  <a:moveTo>
                    <a:pt x="302" y="1"/>
                  </a:moveTo>
                  <a:cubicBezTo>
                    <a:pt x="151" y="1"/>
                    <a:pt x="0" y="169"/>
                    <a:pt x="119" y="346"/>
                  </a:cubicBezTo>
                  <a:lnTo>
                    <a:pt x="417" y="866"/>
                  </a:lnTo>
                  <a:cubicBezTo>
                    <a:pt x="459" y="954"/>
                    <a:pt x="529" y="990"/>
                    <a:pt x="599" y="990"/>
                  </a:cubicBezTo>
                  <a:cubicBezTo>
                    <a:pt x="750" y="990"/>
                    <a:pt x="903" y="822"/>
                    <a:pt x="792" y="645"/>
                  </a:cubicBezTo>
                  <a:lnTo>
                    <a:pt x="484" y="125"/>
                  </a:lnTo>
                  <a:cubicBezTo>
                    <a:pt x="441" y="37"/>
                    <a:pt x="372" y="1"/>
                    <a:pt x="302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76;p54">
              <a:extLst>
                <a:ext uri="{FF2B5EF4-FFF2-40B4-BE49-F238E27FC236}">
                  <a16:creationId xmlns:a16="http://schemas.microsoft.com/office/drawing/2014/main" id="{DB371E85-5072-9104-8EEB-2946EF148ADF}"/>
                </a:ext>
              </a:extLst>
            </p:cNvPr>
            <p:cNvSpPr/>
            <p:nvPr/>
          </p:nvSpPr>
          <p:spPr>
            <a:xfrm>
              <a:off x="1422680" y="2495723"/>
              <a:ext cx="29295" cy="18868"/>
            </a:xfrm>
            <a:custGeom>
              <a:avLst/>
              <a:gdLst/>
              <a:ahLst/>
              <a:cxnLst/>
              <a:rect l="l" t="t" r="r" b="b"/>
              <a:pathLst>
                <a:path w="1121" h="722" extrusionOk="0">
                  <a:moveTo>
                    <a:pt x="313" y="1"/>
                  </a:moveTo>
                  <a:cubicBezTo>
                    <a:pt x="123" y="1"/>
                    <a:pt x="1" y="268"/>
                    <a:pt x="191" y="400"/>
                  </a:cubicBezTo>
                  <a:lnTo>
                    <a:pt x="719" y="698"/>
                  </a:lnTo>
                  <a:cubicBezTo>
                    <a:pt x="752" y="714"/>
                    <a:pt x="784" y="721"/>
                    <a:pt x="815" y="721"/>
                  </a:cubicBezTo>
                  <a:cubicBezTo>
                    <a:pt x="999" y="721"/>
                    <a:pt x="1121" y="456"/>
                    <a:pt x="931" y="332"/>
                  </a:cubicBezTo>
                  <a:lnTo>
                    <a:pt x="412" y="25"/>
                  </a:lnTo>
                  <a:cubicBezTo>
                    <a:pt x="378" y="8"/>
                    <a:pt x="344" y="1"/>
                    <a:pt x="313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77;p54">
              <a:extLst>
                <a:ext uri="{FF2B5EF4-FFF2-40B4-BE49-F238E27FC236}">
                  <a16:creationId xmlns:a16="http://schemas.microsoft.com/office/drawing/2014/main" id="{1FA91A35-62E7-5AAC-FA90-37951D596382}"/>
                </a:ext>
              </a:extLst>
            </p:cNvPr>
            <p:cNvSpPr/>
            <p:nvPr/>
          </p:nvSpPr>
          <p:spPr>
            <a:xfrm>
              <a:off x="1410816" y="2542344"/>
              <a:ext cx="28171" cy="11315"/>
            </a:xfrm>
            <a:custGeom>
              <a:avLst/>
              <a:gdLst/>
              <a:ahLst/>
              <a:cxnLst/>
              <a:rect l="l" t="t" r="r" b="b"/>
              <a:pathLst>
                <a:path w="1078" h="433" extrusionOk="0">
                  <a:moveTo>
                    <a:pt x="260" y="0"/>
                  </a:moveTo>
                  <a:cubicBezTo>
                    <a:pt x="0" y="20"/>
                    <a:pt x="0" y="404"/>
                    <a:pt x="260" y="433"/>
                  </a:cubicBezTo>
                  <a:lnTo>
                    <a:pt x="866" y="433"/>
                  </a:lnTo>
                  <a:cubicBezTo>
                    <a:pt x="981" y="433"/>
                    <a:pt x="1077" y="337"/>
                    <a:pt x="1077" y="212"/>
                  </a:cubicBezTo>
                  <a:cubicBezTo>
                    <a:pt x="1077" y="96"/>
                    <a:pt x="981" y="0"/>
                    <a:pt x="866" y="0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78;p54">
              <a:extLst>
                <a:ext uri="{FF2B5EF4-FFF2-40B4-BE49-F238E27FC236}">
                  <a16:creationId xmlns:a16="http://schemas.microsoft.com/office/drawing/2014/main" id="{449967F8-CCDB-BBB2-98BD-5498CCA04ECF}"/>
                </a:ext>
              </a:extLst>
            </p:cNvPr>
            <p:cNvSpPr/>
            <p:nvPr/>
          </p:nvSpPr>
          <p:spPr>
            <a:xfrm>
              <a:off x="1581932" y="2543833"/>
              <a:ext cx="29687" cy="11342"/>
            </a:xfrm>
            <a:custGeom>
              <a:avLst/>
              <a:gdLst/>
              <a:ahLst/>
              <a:cxnLst/>
              <a:rect l="l" t="t" r="r" b="b"/>
              <a:pathLst>
                <a:path w="1136" h="434" extrusionOk="0">
                  <a:moveTo>
                    <a:pt x="270" y="1"/>
                  </a:moveTo>
                  <a:cubicBezTo>
                    <a:pt x="1" y="20"/>
                    <a:pt x="1" y="405"/>
                    <a:pt x="270" y="434"/>
                  </a:cubicBezTo>
                  <a:lnTo>
                    <a:pt x="876" y="434"/>
                  </a:lnTo>
                  <a:cubicBezTo>
                    <a:pt x="1136" y="405"/>
                    <a:pt x="1136" y="20"/>
                    <a:pt x="876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79;p54">
              <a:extLst>
                <a:ext uri="{FF2B5EF4-FFF2-40B4-BE49-F238E27FC236}">
                  <a16:creationId xmlns:a16="http://schemas.microsoft.com/office/drawing/2014/main" id="{941BFCE4-0B70-4C30-9BE5-BA37A6A05AA2}"/>
                </a:ext>
              </a:extLst>
            </p:cNvPr>
            <p:cNvSpPr/>
            <p:nvPr/>
          </p:nvSpPr>
          <p:spPr>
            <a:xfrm>
              <a:off x="1571139" y="2496742"/>
              <a:ext cx="30183" cy="19234"/>
            </a:xfrm>
            <a:custGeom>
              <a:avLst/>
              <a:gdLst/>
              <a:ahLst/>
              <a:cxnLst/>
              <a:rect l="l" t="t" r="r" b="b"/>
              <a:pathLst>
                <a:path w="1155" h="736" extrusionOk="0">
                  <a:moveTo>
                    <a:pt x="837" y="1"/>
                  </a:moveTo>
                  <a:cubicBezTo>
                    <a:pt x="797" y="1"/>
                    <a:pt x="755" y="14"/>
                    <a:pt x="712" y="43"/>
                  </a:cubicBezTo>
                  <a:lnTo>
                    <a:pt x="193" y="341"/>
                  </a:lnTo>
                  <a:cubicBezTo>
                    <a:pt x="0" y="447"/>
                    <a:pt x="77" y="736"/>
                    <a:pt x="298" y="736"/>
                  </a:cubicBezTo>
                  <a:cubicBezTo>
                    <a:pt x="337" y="736"/>
                    <a:pt x="375" y="726"/>
                    <a:pt x="404" y="707"/>
                  </a:cubicBezTo>
                  <a:lnTo>
                    <a:pt x="923" y="409"/>
                  </a:lnTo>
                  <a:cubicBezTo>
                    <a:pt x="1155" y="297"/>
                    <a:pt x="1029" y="1"/>
                    <a:pt x="837" y="1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80;p54">
              <a:extLst>
                <a:ext uri="{FF2B5EF4-FFF2-40B4-BE49-F238E27FC236}">
                  <a16:creationId xmlns:a16="http://schemas.microsoft.com/office/drawing/2014/main" id="{9D568AB1-939C-7EE1-6799-169035888DD0}"/>
                </a:ext>
              </a:extLst>
            </p:cNvPr>
            <p:cNvSpPr/>
            <p:nvPr/>
          </p:nvSpPr>
          <p:spPr>
            <a:xfrm>
              <a:off x="1542655" y="2462483"/>
              <a:ext cx="22213" cy="25349"/>
            </a:xfrm>
            <a:custGeom>
              <a:avLst/>
              <a:gdLst/>
              <a:ahLst/>
              <a:cxnLst/>
              <a:rect l="l" t="t" r="r" b="b"/>
              <a:pathLst>
                <a:path w="850" h="970" extrusionOk="0">
                  <a:moveTo>
                    <a:pt x="611" y="0"/>
                  </a:moveTo>
                  <a:cubicBezTo>
                    <a:pt x="536" y="0"/>
                    <a:pt x="466" y="39"/>
                    <a:pt x="427" y="104"/>
                  </a:cubicBezTo>
                  <a:lnTo>
                    <a:pt x="119" y="623"/>
                  </a:lnTo>
                  <a:cubicBezTo>
                    <a:pt x="1" y="801"/>
                    <a:pt x="156" y="969"/>
                    <a:pt x="310" y="969"/>
                  </a:cubicBezTo>
                  <a:cubicBezTo>
                    <a:pt x="381" y="969"/>
                    <a:pt x="452" y="933"/>
                    <a:pt x="494" y="845"/>
                  </a:cubicBezTo>
                  <a:lnTo>
                    <a:pt x="792" y="325"/>
                  </a:lnTo>
                  <a:cubicBezTo>
                    <a:pt x="850" y="220"/>
                    <a:pt x="821" y="85"/>
                    <a:pt x="715" y="27"/>
                  </a:cubicBezTo>
                  <a:cubicBezTo>
                    <a:pt x="681" y="9"/>
                    <a:pt x="646" y="0"/>
                    <a:pt x="611" y="0"/>
                  </a:cubicBezTo>
                  <a:close/>
                </a:path>
              </a:pathLst>
            </a:custGeom>
            <a:solidFill>
              <a:srgbClr val="AFC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81;p54">
              <a:extLst>
                <a:ext uri="{FF2B5EF4-FFF2-40B4-BE49-F238E27FC236}">
                  <a16:creationId xmlns:a16="http://schemas.microsoft.com/office/drawing/2014/main" id="{27AA81F6-3D16-5C84-BF25-ABF96F1C2AF1}"/>
                </a:ext>
              </a:extLst>
            </p:cNvPr>
            <p:cNvSpPr/>
            <p:nvPr/>
          </p:nvSpPr>
          <p:spPr>
            <a:xfrm>
              <a:off x="1496243" y="2594112"/>
              <a:ext cx="8075" cy="24382"/>
            </a:xfrm>
            <a:custGeom>
              <a:avLst/>
              <a:gdLst/>
              <a:ahLst/>
              <a:cxnLst/>
              <a:rect l="l" t="t" r="r" b="b"/>
              <a:pathLst>
                <a:path w="309" h="933" extrusionOk="0">
                  <a:moveTo>
                    <a:pt x="1" y="0"/>
                  </a:moveTo>
                  <a:lnTo>
                    <a:pt x="1" y="933"/>
                  </a:lnTo>
                  <a:lnTo>
                    <a:pt x="308" y="933"/>
                  </a:lnTo>
                  <a:lnTo>
                    <a:pt x="308" y="856"/>
                  </a:lnTo>
                  <a:cubicBezTo>
                    <a:pt x="308" y="539"/>
                    <a:pt x="203" y="241"/>
                    <a:pt x="1" y="0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82;p54">
              <a:extLst>
                <a:ext uri="{FF2B5EF4-FFF2-40B4-BE49-F238E27FC236}">
                  <a16:creationId xmlns:a16="http://schemas.microsoft.com/office/drawing/2014/main" id="{197A4732-9A5B-7350-E21D-0C3A4BD6D4FB}"/>
                </a:ext>
              </a:extLst>
            </p:cNvPr>
            <p:cNvSpPr/>
            <p:nvPr/>
          </p:nvSpPr>
          <p:spPr>
            <a:xfrm>
              <a:off x="1483935" y="2618468"/>
              <a:ext cx="56054" cy="22160"/>
            </a:xfrm>
            <a:custGeom>
              <a:avLst/>
              <a:gdLst/>
              <a:ahLst/>
              <a:cxnLst/>
              <a:rect l="l" t="t" r="r" b="b"/>
              <a:pathLst>
                <a:path w="2145" h="848" extrusionOk="0">
                  <a:moveTo>
                    <a:pt x="1" y="1"/>
                  </a:moveTo>
                  <a:lnTo>
                    <a:pt x="1" y="847"/>
                  </a:lnTo>
                  <a:lnTo>
                    <a:pt x="2145" y="847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83;p54">
              <a:extLst>
                <a:ext uri="{FF2B5EF4-FFF2-40B4-BE49-F238E27FC236}">
                  <a16:creationId xmlns:a16="http://schemas.microsoft.com/office/drawing/2014/main" id="{AE2B98CC-AB43-6790-CD15-06F81D2B6F75}"/>
                </a:ext>
              </a:extLst>
            </p:cNvPr>
            <p:cNvSpPr/>
            <p:nvPr/>
          </p:nvSpPr>
          <p:spPr>
            <a:xfrm>
              <a:off x="1483935" y="2640602"/>
              <a:ext cx="56054" cy="22134"/>
            </a:xfrm>
            <a:custGeom>
              <a:avLst/>
              <a:gdLst/>
              <a:ahLst/>
              <a:cxnLst/>
              <a:rect l="l" t="t" r="r" b="b"/>
              <a:pathLst>
                <a:path w="2145" h="847" extrusionOk="0">
                  <a:moveTo>
                    <a:pt x="1" y="0"/>
                  </a:moveTo>
                  <a:lnTo>
                    <a:pt x="1" y="471"/>
                  </a:lnTo>
                  <a:cubicBezTo>
                    <a:pt x="1" y="567"/>
                    <a:pt x="39" y="664"/>
                    <a:pt x="106" y="741"/>
                  </a:cubicBezTo>
                  <a:cubicBezTo>
                    <a:pt x="126" y="750"/>
                    <a:pt x="135" y="760"/>
                    <a:pt x="154" y="769"/>
                  </a:cubicBezTo>
                  <a:lnTo>
                    <a:pt x="183" y="789"/>
                  </a:lnTo>
                  <a:cubicBezTo>
                    <a:pt x="241" y="827"/>
                    <a:pt x="308" y="846"/>
                    <a:pt x="376" y="846"/>
                  </a:cubicBezTo>
                  <a:lnTo>
                    <a:pt x="1760" y="846"/>
                  </a:lnTo>
                  <a:cubicBezTo>
                    <a:pt x="1837" y="846"/>
                    <a:pt x="1905" y="827"/>
                    <a:pt x="1962" y="789"/>
                  </a:cubicBezTo>
                  <a:lnTo>
                    <a:pt x="1991" y="769"/>
                  </a:lnTo>
                  <a:cubicBezTo>
                    <a:pt x="2010" y="760"/>
                    <a:pt x="2020" y="750"/>
                    <a:pt x="2030" y="741"/>
                  </a:cubicBezTo>
                  <a:cubicBezTo>
                    <a:pt x="2107" y="664"/>
                    <a:pt x="2145" y="567"/>
                    <a:pt x="2145" y="471"/>
                  </a:cubicBezTo>
                  <a:lnTo>
                    <a:pt x="2145" y="0"/>
                  </a:lnTo>
                  <a:close/>
                </a:path>
              </a:pathLst>
            </a:custGeom>
            <a:solidFill>
              <a:srgbClr val="88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84;p54">
              <a:extLst>
                <a:ext uri="{FF2B5EF4-FFF2-40B4-BE49-F238E27FC236}">
                  <a16:creationId xmlns:a16="http://schemas.microsoft.com/office/drawing/2014/main" id="{CCD8E8E7-3261-5438-CFEA-0B1240A83503}"/>
                </a:ext>
              </a:extLst>
            </p:cNvPr>
            <p:cNvSpPr/>
            <p:nvPr/>
          </p:nvSpPr>
          <p:spPr>
            <a:xfrm>
              <a:off x="1504292" y="2618468"/>
              <a:ext cx="35697" cy="22160"/>
            </a:xfrm>
            <a:custGeom>
              <a:avLst/>
              <a:gdLst/>
              <a:ahLst/>
              <a:cxnLst/>
              <a:rect l="l" t="t" r="r" b="b"/>
              <a:pathLst>
                <a:path w="1366" h="848" extrusionOk="0">
                  <a:moveTo>
                    <a:pt x="0" y="1"/>
                  </a:moveTo>
                  <a:lnTo>
                    <a:pt x="0" y="847"/>
                  </a:lnTo>
                  <a:lnTo>
                    <a:pt x="1366" y="847"/>
                  </a:lnTo>
                  <a:lnTo>
                    <a:pt x="1366" y="1"/>
                  </a:lnTo>
                  <a:close/>
                </a:path>
              </a:pathLst>
            </a:custGeom>
            <a:solidFill>
              <a:srgbClr val="D9E0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85;p54">
              <a:extLst>
                <a:ext uri="{FF2B5EF4-FFF2-40B4-BE49-F238E27FC236}">
                  <a16:creationId xmlns:a16="http://schemas.microsoft.com/office/drawing/2014/main" id="{630C0B18-FBB2-3AA0-272B-4A74376F922C}"/>
                </a:ext>
              </a:extLst>
            </p:cNvPr>
            <p:cNvSpPr/>
            <p:nvPr/>
          </p:nvSpPr>
          <p:spPr>
            <a:xfrm>
              <a:off x="1504031" y="2640602"/>
              <a:ext cx="35958" cy="22134"/>
            </a:xfrm>
            <a:custGeom>
              <a:avLst/>
              <a:gdLst/>
              <a:ahLst/>
              <a:cxnLst/>
              <a:rect l="l" t="t" r="r" b="b"/>
              <a:pathLst>
                <a:path w="1376" h="847" extrusionOk="0">
                  <a:moveTo>
                    <a:pt x="10" y="0"/>
                  </a:moveTo>
                  <a:lnTo>
                    <a:pt x="10" y="471"/>
                  </a:lnTo>
                  <a:cubicBezTo>
                    <a:pt x="1" y="683"/>
                    <a:pt x="184" y="846"/>
                    <a:pt x="395" y="846"/>
                  </a:cubicBezTo>
                  <a:lnTo>
                    <a:pt x="991" y="846"/>
                  </a:lnTo>
                  <a:cubicBezTo>
                    <a:pt x="1068" y="846"/>
                    <a:pt x="1136" y="827"/>
                    <a:pt x="1193" y="789"/>
                  </a:cubicBezTo>
                  <a:lnTo>
                    <a:pt x="1222" y="769"/>
                  </a:lnTo>
                  <a:cubicBezTo>
                    <a:pt x="1241" y="760"/>
                    <a:pt x="1251" y="750"/>
                    <a:pt x="1261" y="741"/>
                  </a:cubicBezTo>
                  <a:cubicBezTo>
                    <a:pt x="1338" y="664"/>
                    <a:pt x="1376" y="567"/>
                    <a:pt x="1376" y="47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965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646327" y="282119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相關技術或文獻探討</a:t>
            </a:r>
            <a:endParaRPr b="1" dirty="0">
              <a:solidFill>
                <a:srgbClr val="000000"/>
              </a:solidFill>
            </a:endParaRP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34999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25913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82;p25">
            <a:extLst>
              <a:ext uri="{FF2B5EF4-FFF2-40B4-BE49-F238E27FC236}">
                <a16:creationId xmlns:a16="http://schemas.microsoft.com/office/drawing/2014/main" id="{4CCE06E4-1A0E-35D4-AB15-44C48267449C}"/>
              </a:ext>
            </a:extLst>
          </p:cNvPr>
          <p:cNvSpPr txBox="1">
            <a:spLocks/>
          </p:cNvSpPr>
          <p:nvPr/>
        </p:nvSpPr>
        <p:spPr>
          <a:xfrm>
            <a:off x="646327" y="1016731"/>
            <a:ext cx="4664814" cy="4016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Remix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MetaMask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Mumbai Test Net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4" descr="智能合约之重入漏洞-安全客- 安全资讯平台">
            <a:extLst>
              <a:ext uri="{FF2B5EF4-FFF2-40B4-BE49-F238E27FC236}">
                <a16:creationId xmlns:a16="http://schemas.microsoft.com/office/drawing/2014/main" id="{1E6FD105-884C-2D25-36F4-687C8242E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239" y="247468"/>
            <a:ext cx="5272524" cy="282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45;p26">
            <a:extLst>
              <a:ext uri="{FF2B5EF4-FFF2-40B4-BE49-F238E27FC236}">
                <a16:creationId xmlns:a16="http://schemas.microsoft.com/office/drawing/2014/main" id="{9D2C227E-68F5-1AE0-BB6D-E51E5325B556}"/>
              </a:ext>
            </a:extLst>
          </p:cNvPr>
          <p:cNvSpPr txBox="1">
            <a:spLocks/>
          </p:cNvSpPr>
          <p:nvPr/>
        </p:nvSpPr>
        <p:spPr>
          <a:xfrm>
            <a:off x="1290700" y="2252400"/>
            <a:ext cx="65626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zh-TW" altLang="en-US" sz="5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開發方法</a:t>
            </a:r>
            <a:br>
              <a:rPr lang="en-US" altLang="zh-TW" sz="5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3428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050" y="312858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開發或研究方法</a:t>
            </a:r>
            <a:endParaRPr b="1" dirty="0">
              <a:solidFill>
                <a:srgbClr val="000000"/>
              </a:solidFill>
            </a:endParaRPr>
          </a:p>
        </p:txBody>
      </p:sp>
      <p:grpSp>
        <p:nvGrpSpPr>
          <p:cNvPr id="529" name="Google Shape;529;p36"/>
          <p:cNvGrpSpPr/>
          <p:nvPr/>
        </p:nvGrpSpPr>
        <p:grpSpPr>
          <a:xfrm flipH="1">
            <a:off x="5850672" y="2921620"/>
            <a:ext cx="3600593" cy="2634812"/>
            <a:chOff x="4388650" y="2224200"/>
            <a:chExt cx="1707525" cy="1174775"/>
          </a:xfrm>
        </p:grpSpPr>
        <p:sp>
          <p:nvSpPr>
            <p:cNvPr id="530" name="Google Shape;530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82;p25">
            <a:extLst>
              <a:ext uri="{FF2B5EF4-FFF2-40B4-BE49-F238E27FC236}">
                <a16:creationId xmlns:a16="http://schemas.microsoft.com/office/drawing/2014/main" id="{262871E5-426C-5CAD-04E4-6B455BA7A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050" y="947074"/>
            <a:ext cx="5623340" cy="3952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Step1.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撰寫智能合約程式碼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Step2.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在</a:t>
            </a: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Remix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上測試程式碼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Step3.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確定能否成功進行智能合約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Step4.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撰寫</a:t>
            </a: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Python-UI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Step5.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智能合約串接</a:t>
            </a: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en-US" sz="2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Step6.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確認程式能否成功執行</a:t>
            </a:r>
            <a:endParaRPr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1694985" y="1925850"/>
            <a:ext cx="6734014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成果發表</a:t>
            </a:r>
            <a:endParaRPr sz="9600"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" name="Google Shape;859;p38">
            <a:extLst>
              <a:ext uri="{FF2B5EF4-FFF2-40B4-BE49-F238E27FC236}">
                <a16:creationId xmlns:a16="http://schemas.microsoft.com/office/drawing/2014/main" id="{FA278CA9-A4F0-5229-98BA-8C9B5B2EEB1B}"/>
              </a:ext>
            </a:extLst>
          </p:cNvPr>
          <p:cNvGrpSpPr/>
          <p:nvPr/>
        </p:nvGrpSpPr>
        <p:grpSpPr>
          <a:xfrm>
            <a:off x="4921405" y="3412274"/>
            <a:ext cx="4163966" cy="1651045"/>
            <a:chOff x="3864536" y="2740081"/>
            <a:chExt cx="3567578" cy="1375630"/>
          </a:xfrm>
        </p:grpSpPr>
        <p:grpSp>
          <p:nvGrpSpPr>
            <p:cNvPr id="3" name="Google Shape;860;p38">
              <a:extLst>
                <a:ext uri="{FF2B5EF4-FFF2-40B4-BE49-F238E27FC236}">
                  <a16:creationId xmlns:a16="http://schemas.microsoft.com/office/drawing/2014/main" id="{6E9415B2-FD57-2BCC-066C-0811927FD5B2}"/>
                </a:ext>
              </a:extLst>
            </p:cNvPr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478" name="Google Shape;861;p38">
                <a:extLst>
                  <a:ext uri="{FF2B5EF4-FFF2-40B4-BE49-F238E27FC236}">
                    <a16:creationId xmlns:a16="http://schemas.microsoft.com/office/drawing/2014/main" id="{82AF72AF-B2F2-B437-6312-C30AD2E2CC75}"/>
                  </a:ext>
                </a:extLst>
              </p:cNvPr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862;p38">
                <a:extLst>
                  <a:ext uri="{FF2B5EF4-FFF2-40B4-BE49-F238E27FC236}">
                    <a16:creationId xmlns:a16="http://schemas.microsoft.com/office/drawing/2014/main" id="{FA297958-2051-D2B3-5C2A-B425C45448B0}"/>
                  </a:ext>
                </a:extLst>
              </p:cNvPr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863;p38">
                <a:extLst>
                  <a:ext uri="{FF2B5EF4-FFF2-40B4-BE49-F238E27FC236}">
                    <a16:creationId xmlns:a16="http://schemas.microsoft.com/office/drawing/2014/main" id="{DC636811-036E-DA94-9A72-2BF12ABA5952}"/>
                  </a:ext>
                </a:extLst>
              </p:cNvPr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864;p38">
                <a:extLst>
                  <a:ext uri="{FF2B5EF4-FFF2-40B4-BE49-F238E27FC236}">
                    <a16:creationId xmlns:a16="http://schemas.microsoft.com/office/drawing/2014/main" id="{CCC435D7-A47C-7AF8-DD3B-0AA57B05FA28}"/>
                  </a:ext>
                </a:extLst>
              </p:cNvPr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865;p38">
                <a:extLst>
                  <a:ext uri="{FF2B5EF4-FFF2-40B4-BE49-F238E27FC236}">
                    <a16:creationId xmlns:a16="http://schemas.microsoft.com/office/drawing/2014/main" id="{7A490FBA-31D2-694F-F92C-5E2F01165DF8}"/>
                  </a:ext>
                </a:extLst>
              </p:cNvPr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866;p38">
                <a:extLst>
                  <a:ext uri="{FF2B5EF4-FFF2-40B4-BE49-F238E27FC236}">
                    <a16:creationId xmlns:a16="http://schemas.microsoft.com/office/drawing/2014/main" id="{0F3299AB-4C70-86F5-422D-B26CCAED6884}"/>
                  </a:ext>
                </a:extLst>
              </p:cNvPr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867;p38">
                <a:extLst>
                  <a:ext uri="{FF2B5EF4-FFF2-40B4-BE49-F238E27FC236}">
                    <a16:creationId xmlns:a16="http://schemas.microsoft.com/office/drawing/2014/main" id="{D9ABE218-A35A-2A45-0843-B52B920D7FFA}"/>
                  </a:ext>
                </a:extLst>
              </p:cNvPr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868;p38">
                <a:extLst>
                  <a:ext uri="{FF2B5EF4-FFF2-40B4-BE49-F238E27FC236}">
                    <a16:creationId xmlns:a16="http://schemas.microsoft.com/office/drawing/2014/main" id="{63246215-1B77-FFC5-F9BB-F6E5A01C234B}"/>
                  </a:ext>
                </a:extLst>
              </p:cNvPr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869;p38">
                <a:extLst>
                  <a:ext uri="{FF2B5EF4-FFF2-40B4-BE49-F238E27FC236}">
                    <a16:creationId xmlns:a16="http://schemas.microsoft.com/office/drawing/2014/main" id="{93066238-16AA-DE0E-6CF8-3CA03AD8D15C}"/>
                  </a:ext>
                </a:extLst>
              </p:cNvPr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870;p38">
                <a:extLst>
                  <a:ext uri="{FF2B5EF4-FFF2-40B4-BE49-F238E27FC236}">
                    <a16:creationId xmlns:a16="http://schemas.microsoft.com/office/drawing/2014/main" id="{F16B4B1E-5212-2DAC-210B-D473AFFBD131}"/>
                  </a:ext>
                </a:extLst>
              </p:cNvPr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871;p38">
                <a:extLst>
                  <a:ext uri="{FF2B5EF4-FFF2-40B4-BE49-F238E27FC236}">
                    <a16:creationId xmlns:a16="http://schemas.microsoft.com/office/drawing/2014/main" id="{4099F323-E9C5-FC89-BADF-7530F6FF2999}"/>
                  </a:ext>
                </a:extLst>
              </p:cNvPr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872;p38">
                <a:extLst>
                  <a:ext uri="{FF2B5EF4-FFF2-40B4-BE49-F238E27FC236}">
                    <a16:creationId xmlns:a16="http://schemas.microsoft.com/office/drawing/2014/main" id="{0177BF72-C6E3-FD63-70C2-FA57760277C7}"/>
                  </a:ext>
                </a:extLst>
              </p:cNvPr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873;p38">
                <a:extLst>
                  <a:ext uri="{FF2B5EF4-FFF2-40B4-BE49-F238E27FC236}">
                    <a16:creationId xmlns:a16="http://schemas.microsoft.com/office/drawing/2014/main" id="{390B39F4-0DE5-C4AC-A931-23B1070B2F5A}"/>
                  </a:ext>
                </a:extLst>
              </p:cNvPr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874;p38">
                <a:extLst>
                  <a:ext uri="{FF2B5EF4-FFF2-40B4-BE49-F238E27FC236}">
                    <a16:creationId xmlns:a16="http://schemas.microsoft.com/office/drawing/2014/main" id="{9018DB6C-4548-90DB-DD4B-5BD754E50B1C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875;p38">
                <a:extLst>
                  <a:ext uri="{FF2B5EF4-FFF2-40B4-BE49-F238E27FC236}">
                    <a16:creationId xmlns:a16="http://schemas.microsoft.com/office/drawing/2014/main" id="{B070C990-E490-1B8D-F301-FDB419A97481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876;p38">
                <a:extLst>
                  <a:ext uri="{FF2B5EF4-FFF2-40B4-BE49-F238E27FC236}">
                    <a16:creationId xmlns:a16="http://schemas.microsoft.com/office/drawing/2014/main" id="{2BC9D91B-0ED8-C933-4AE9-3EEF9EAD2E89}"/>
                  </a:ext>
                </a:extLst>
              </p:cNvPr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77;p38">
                <a:extLst>
                  <a:ext uri="{FF2B5EF4-FFF2-40B4-BE49-F238E27FC236}">
                    <a16:creationId xmlns:a16="http://schemas.microsoft.com/office/drawing/2014/main" id="{E0161864-274E-5AAB-7C50-EE68CD57DFF5}"/>
                  </a:ext>
                </a:extLst>
              </p:cNvPr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78;p38">
                <a:extLst>
                  <a:ext uri="{FF2B5EF4-FFF2-40B4-BE49-F238E27FC236}">
                    <a16:creationId xmlns:a16="http://schemas.microsoft.com/office/drawing/2014/main" id="{7A41D81B-1AED-FC0A-6071-A3B1371FC219}"/>
                  </a:ext>
                </a:extLst>
              </p:cNvPr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79;p38">
                <a:extLst>
                  <a:ext uri="{FF2B5EF4-FFF2-40B4-BE49-F238E27FC236}">
                    <a16:creationId xmlns:a16="http://schemas.microsoft.com/office/drawing/2014/main" id="{CE0CDB38-B4B3-FF4E-8509-AFE1C1321477}"/>
                  </a:ext>
                </a:extLst>
              </p:cNvPr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80;p38">
                <a:extLst>
                  <a:ext uri="{FF2B5EF4-FFF2-40B4-BE49-F238E27FC236}">
                    <a16:creationId xmlns:a16="http://schemas.microsoft.com/office/drawing/2014/main" id="{A94F9CBC-713D-2325-B3BE-81A015F1572A}"/>
                  </a:ext>
                </a:extLst>
              </p:cNvPr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81;p38">
                <a:extLst>
                  <a:ext uri="{FF2B5EF4-FFF2-40B4-BE49-F238E27FC236}">
                    <a16:creationId xmlns:a16="http://schemas.microsoft.com/office/drawing/2014/main" id="{5080B6C6-F3E7-C1D3-1E5D-0F56CE7D505B}"/>
                  </a:ext>
                </a:extLst>
              </p:cNvPr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82;p38">
                <a:extLst>
                  <a:ext uri="{FF2B5EF4-FFF2-40B4-BE49-F238E27FC236}">
                    <a16:creationId xmlns:a16="http://schemas.microsoft.com/office/drawing/2014/main" id="{A48FA6A3-0DDE-9351-28B0-5FABC27E1C1A}"/>
                  </a:ext>
                </a:extLst>
              </p:cNvPr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83;p38">
                <a:extLst>
                  <a:ext uri="{FF2B5EF4-FFF2-40B4-BE49-F238E27FC236}">
                    <a16:creationId xmlns:a16="http://schemas.microsoft.com/office/drawing/2014/main" id="{F4E833B8-4688-0E0D-830C-F59CBA521209}"/>
                  </a:ext>
                </a:extLst>
              </p:cNvPr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884;p38">
                <a:extLst>
                  <a:ext uri="{FF2B5EF4-FFF2-40B4-BE49-F238E27FC236}">
                    <a16:creationId xmlns:a16="http://schemas.microsoft.com/office/drawing/2014/main" id="{AD73AFC0-B076-6DA9-5A57-45D8F7418638}"/>
                  </a:ext>
                </a:extLst>
              </p:cNvPr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85;p38">
                <a:extLst>
                  <a:ext uri="{FF2B5EF4-FFF2-40B4-BE49-F238E27FC236}">
                    <a16:creationId xmlns:a16="http://schemas.microsoft.com/office/drawing/2014/main" id="{DCFDF013-8E70-7B20-B9D3-37927D66C638}"/>
                  </a:ext>
                </a:extLst>
              </p:cNvPr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86;p38">
                <a:extLst>
                  <a:ext uri="{FF2B5EF4-FFF2-40B4-BE49-F238E27FC236}">
                    <a16:creationId xmlns:a16="http://schemas.microsoft.com/office/drawing/2014/main" id="{C17E5665-6200-C378-EFAF-0ED6E940B838}"/>
                  </a:ext>
                </a:extLst>
              </p:cNvPr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87;p38">
                <a:extLst>
                  <a:ext uri="{FF2B5EF4-FFF2-40B4-BE49-F238E27FC236}">
                    <a16:creationId xmlns:a16="http://schemas.microsoft.com/office/drawing/2014/main" id="{FC309E9E-6B4F-7542-62D4-E34046F79D57}"/>
                  </a:ext>
                </a:extLst>
              </p:cNvPr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88;p38">
                <a:extLst>
                  <a:ext uri="{FF2B5EF4-FFF2-40B4-BE49-F238E27FC236}">
                    <a16:creationId xmlns:a16="http://schemas.microsoft.com/office/drawing/2014/main" id="{5F24701C-8031-8794-CA62-96192D76FF48}"/>
                  </a:ext>
                </a:extLst>
              </p:cNvPr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89;p38">
                <a:extLst>
                  <a:ext uri="{FF2B5EF4-FFF2-40B4-BE49-F238E27FC236}">
                    <a16:creationId xmlns:a16="http://schemas.microsoft.com/office/drawing/2014/main" id="{5E868FC2-C207-8F8B-3C08-24C18547D25A}"/>
                  </a:ext>
                </a:extLst>
              </p:cNvPr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90;p38">
                <a:extLst>
                  <a:ext uri="{FF2B5EF4-FFF2-40B4-BE49-F238E27FC236}">
                    <a16:creationId xmlns:a16="http://schemas.microsoft.com/office/drawing/2014/main" id="{2F7E251B-B224-AD2A-E894-B4869A4D057E}"/>
                  </a:ext>
                </a:extLst>
              </p:cNvPr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91;p38">
                <a:extLst>
                  <a:ext uri="{FF2B5EF4-FFF2-40B4-BE49-F238E27FC236}">
                    <a16:creationId xmlns:a16="http://schemas.microsoft.com/office/drawing/2014/main" id="{61B8C2BB-8E92-C4F0-FF36-70096BF698F1}"/>
                  </a:ext>
                </a:extLst>
              </p:cNvPr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92;p38">
                <a:extLst>
                  <a:ext uri="{FF2B5EF4-FFF2-40B4-BE49-F238E27FC236}">
                    <a16:creationId xmlns:a16="http://schemas.microsoft.com/office/drawing/2014/main" id="{F57B979C-9463-BDAE-7A9E-FD83CE09A28C}"/>
                  </a:ext>
                </a:extLst>
              </p:cNvPr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93;p38">
                <a:extLst>
                  <a:ext uri="{FF2B5EF4-FFF2-40B4-BE49-F238E27FC236}">
                    <a16:creationId xmlns:a16="http://schemas.microsoft.com/office/drawing/2014/main" id="{36071237-CB9F-4873-09A2-AB47C1C99F87}"/>
                  </a:ext>
                </a:extLst>
              </p:cNvPr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94;p38">
                <a:extLst>
                  <a:ext uri="{FF2B5EF4-FFF2-40B4-BE49-F238E27FC236}">
                    <a16:creationId xmlns:a16="http://schemas.microsoft.com/office/drawing/2014/main" id="{1D026E71-9449-81A8-3931-6FA3D1F1D1DC}"/>
                  </a:ext>
                </a:extLst>
              </p:cNvPr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95;p38">
                <a:extLst>
                  <a:ext uri="{FF2B5EF4-FFF2-40B4-BE49-F238E27FC236}">
                    <a16:creationId xmlns:a16="http://schemas.microsoft.com/office/drawing/2014/main" id="{0A922FFA-E3E5-BFC8-8A54-8D8A8876AE3D}"/>
                  </a:ext>
                </a:extLst>
              </p:cNvPr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896;p38">
              <a:extLst>
                <a:ext uri="{FF2B5EF4-FFF2-40B4-BE49-F238E27FC236}">
                  <a16:creationId xmlns:a16="http://schemas.microsoft.com/office/drawing/2014/main" id="{4B2E63D3-C0C7-007E-D0E8-C919F2019D54}"/>
                </a:ext>
              </a:extLst>
            </p:cNvPr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5" name="Google Shape;897;p38">
                <a:extLst>
                  <a:ext uri="{FF2B5EF4-FFF2-40B4-BE49-F238E27FC236}">
                    <a16:creationId xmlns:a16="http://schemas.microsoft.com/office/drawing/2014/main" id="{34564666-4D85-3206-3550-986662A2E801}"/>
                  </a:ext>
                </a:extLst>
              </p:cNvPr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898;p38">
                <a:extLst>
                  <a:ext uri="{FF2B5EF4-FFF2-40B4-BE49-F238E27FC236}">
                    <a16:creationId xmlns:a16="http://schemas.microsoft.com/office/drawing/2014/main" id="{E89C52AA-D427-5CD5-90AB-598B798584D7}"/>
                  </a:ext>
                </a:extLst>
              </p:cNvPr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899;p38">
                <a:extLst>
                  <a:ext uri="{FF2B5EF4-FFF2-40B4-BE49-F238E27FC236}">
                    <a16:creationId xmlns:a16="http://schemas.microsoft.com/office/drawing/2014/main" id="{95CDEEE0-6D50-5AEA-FF9D-F37279EF144B}"/>
                  </a:ext>
                </a:extLst>
              </p:cNvPr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0;p38">
                <a:extLst>
                  <a:ext uri="{FF2B5EF4-FFF2-40B4-BE49-F238E27FC236}">
                    <a16:creationId xmlns:a16="http://schemas.microsoft.com/office/drawing/2014/main" id="{C7EB65E3-CC7A-B27D-42EB-E15B51EDB6E1}"/>
                  </a:ext>
                </a:extLst>
              </p:cNvPr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01;p38">
                <a:extLst>
                  <a:ext uri="{FF2B5EF4-FFF2-40B4-BE49-F238E27FC236}">
                    <a16:creationId xmlns:a16="http://schemas.microsoft.com/office/drawing/2014/main" id="{976B1127-14BC-4675-FFAE-B324DC08897A}"/>
                  </a:ext>
                </a:extLst>
              </p:cNvPr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02;p38">
                <a:extLst>
                  <a:ext uri="{FF2B5EF4-FFF2-40B4-BE49-F238E27FC236}">
                    <a16:creationId xmlns:a16="http://schemas.microsoft.com/office/drawing/2014/main" id="{39FB5BA2-E96C-21CA-1375-E229821B9FD5}"/>
                  </a:ext>
                </a:extLst>
              </p:cNvPr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03;p38">
                <a:extLst>
                  <a:ext uri="{FF2B5EF4-FFF2-40B4-BE49-F238E27FC236}">
                    <a16:creationId xmlns:a16="http://schemas.microsoft.com/office/drawing/2014/main" id="{F8BB6587-FDE5-05AD-1D8A-5A49124495EC}"/>
                  </a:ext>
                </a:extLst>
              </p:cNvPr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4;p38">
                <a:extLst>
                  <a:ext uri="{FF2B5EF4-FFF2-40B4-BE49-F238E27FC236}">
                    <a16:creationId xmlns:a16="http://schemas.microsoft.com/office/drawing/2014/main" id="{2F8BE164-A072-1431-262B-3F5E96FB997E}"/>
                  </a:ext>
                </a:extLst>
              </p:cNvPr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5;p38">
                <a:extLst>
                  <a:ext uri="{FF2B5EF4-FFF2-40B4-BE49-F238E27FC236}">
                    <a16:creationId xmlns:a16="http://schemas.microsoft.com/office/drawing/2014/main" id="{EE343A54-1FE8-2469-97CB-4DE7B93CC4C6}"/>
                  </a:ext>
                </a:extLst>
              </p:cNvPr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6;p38">
                <a:extLst>
                  <a:ext uri="{FF2B5EF4-FFF2-40B4-BE49-F238E27FC236}">
                    <a16:creationId xmlns:a16="http://schemas.microsoft.com/office/drawing/2014/main" id="{3DE71061-BAF7-D056-7938-909858C0C17F}"/>
                  </a:ext>
                </a:extLst>
              </p:cNvPr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7;p38">
                <a:extLst>
                  <a:ext uri="{FF2B5EF4-FFF2-40B4-BE49-F238E27FC236}">
                    <a16:creationId xmlns:a16="http://schemas.microsoft.com/office/drawing/2014/main" id="{FB8B9ABE-8BF9-9CBB-D422-9AE155C498A4}"/>
                  </a:ext>
                </a:extLst>
              </p:cNvPr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8;p38">
                <a:extLst>
                  <a:ext uri="{FF2B5EF4-FFF2-40B4-BE49-F238E27FC236}">
                    <a16:creationId xmlns:a16="http://schemas.microsoft.com/office/drawing/2014/main" id="{E5D9E922-20C3-2FBA-3557-DA6480701706}"/>
                  </a:ext>
                </a:extLst>
              </p:cNvPr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09;p38">
                <a:extLst>
                  <a:ext uri="{FF2B5EF4-FFF2-40B4-BE49-F238E27FC236}">
                    <a16:creationId xmlns:a16="http://schemas.microsoft.com/office/drawing/2014/main" id="{5216CDC8-5C89-7996-C827-DB77D70F0D59}"/>
                  </a:ext>
                </a:extLst>
              </p:cNvPr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0;p38">
                <a:extLst>
                  <a:ext uri="{FF2B5EF4-FFF2-40B4-BE49-F238E27FC236}">
                    <a16:creationId xmlns:a16="http://schemas.microsoft.com/office/drawing/2014/main" id="{AB9D8C96-A25E-1D98-D26A-88E1793A6EE7}"/>
                  </a:ext>
                </a:extLst>
              </p:cNvPr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1;p38">
                <a:extLst>
                  <a:ext uri="{FF2B5EF4-FFF2-40B4-BE49-F238E27FC236}">
                    <a16:creationId xmlns:a16="http://schemas.microsoft.com/office/drawing/2014/main" id="{1E09EF92-09B1-B3F4-3D2F-43E991930F5E}"/>
                  </a:ext>
                </a:extLst>
              </p:cNvPr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12;p38">
                <a:extLst>
                  <a:ext uri="{FF2B5EF4-FFF2-40B4-BE49-F238E27FC236}">
                    <a16:creationId xmlns:a16="http://schemas.microsoft.com/office/drawing/2014/main" id="{2B843753-BBE4-1DE8-0028-2EF70B7E91FB}"/>
                  </a:ext>
                </a:extLst>
              </p:cNvPr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13;p38">
                <a:extLst>
                  <a:ext uri="{FF2B5EF4-FFF2-40B4-BE49-F238E27FC236}">
                    <a16:creationId xmlns:a16="http://schemas.microsoft.com/office/drawing/2014/main" id="{D783BB07-EA79-F581-A8BA-E0D607A330F6}"/>
                  </a:ext>
                </a:extLst>
              </p:cNvPr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4;p38">
                <a:extLst>
                  <a:ext uri="{FF2B5EF4-FFF2-40B4-BE49-F238E27FC236}">
                    <a16:creationId xmlns:a16="http://schemas.microsoft.com/office/drawing/2014/main" id="{78BA01B2-C40D-E098-2894-8C7D32D6767F}"/>
                  </a:ext>
                </a:extLst>
              </p:cNvPr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5;p38">
                <a:extLst>
                  <a:ext uri="{FF2B5EF4-FFF2-40B4-BE49-F238E27FC236}">
                    <a16:creationId xmlns:a16="http://schemas.microsoft.com/office/drawing/2014/main" id="{465B65B5-DAD4-2600-7CBF-EFE5F204C59E}"/>
                  </a:ext>
                </a:extLst>
              </p:cNvPr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6;p38">
                <a:extLst>
                  <a:ext uri="{FF2B5EF4-FFF2-40B4-BE49-F238E27FC236}">
                    <a16:creationId xmlns:a16="http://schemas.microsoft.com/office/drawing/2014/main" id="{1A9CE161-C45D-CE30-5CE5-A060CD39C424}"/>
                  </a:ext>
                </a:extLst>
              </p:cNvPr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7;p38">
                <a:extLst>
                  <a:ext uri="{FF2B5EF4-FFF2-40B4-BE49-F238E27FC236}">
                    <a16:creationId xmlns:a16="http://schemas.microsoft.com/office/drawing/2014/main" id="{DB2BAEC1-6B4E-597F-2FED-ECAA0630FBAA}"/>
                  </a:ext>
                </a:extLst>
              </p:cNvPr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8;p38">
                <a:extLst>
                  <a:ext uri="{FF2B5EF4-FFF2-40B4-BE49-F238E27FC236}">
                    <a16:creationId xmlns:a16="http://schemas.microsoft.com/office/drawing/2014/main" id="{5F46BB89-BEE6-B3AF-9DF4-D1FAB70D3206}"/>
                  </a:ext>
                </a:extLst>
              </p:cNvPr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19;p38">
                <a:extLst>
                  <a:ext uri="{FF2B5EF4-FFF2-40B4-BE49-F238E27FC236}">
                    <a16:creationId xmlns:a16="http://schemas.microsoft.com/office/drawing/2014/main" id="{3268DC63-6D2E-42CB-168E-F08F38683C4B}"/>
                  </a:ext>
                </a:extLst>
              </p:cNvPr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0;p38">
                <a:extLst>
                  <a:ext uri="{FF2B5EF4-FFF2-40B4-BE49-F238E27FC236}">
                    <a16:creationId xmlns:a16="http://schemas.microsoft.com/office/drawing/2014/main" id="{CFEB21E3-E4A3-AA44-477C-AE3A81806E5A}"/>
                  </a:ext>
                </a:extLst>
              </p:cNvPr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1;p38">
                <a:extLst>
                  <a:ext uri="{FF2B5EF4-FFF2-40B4-BE49-F238E27FC236}">
                    <a16:creationId xmlns:a16="http://schemas.microsoft.com/office/drawing/2014/main" id="{F1E720E4-FA34-3AB5-7BA5-6FA24E0763E2}"/>
                  </a:ext>
                </a:extLst>
              </p:cNvPr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2;p38">
                <a:extLst>
                  <a:ext uri="{FF2B5EF4-FFF2-40B4-BE49-F238E27FC236}">
                    <a16:creationId xmlns:a16="http://schemas.microsoft.com/office/drawing/2014/main" id="{47DFBA8A-2EA5-434B-6A13-BE6D32B46B3E}"/>
                  </a:ext>
                </a:extLst>
              </p:cNvPr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3;p38">
                <a:extLst>
                  <a:ext uri="{FF2B5EF4-FFF2-40B4-BE49-F238E27FC236}">
                    <a16:creationId xmlns:a16="http://schemas.microsoft.com/office/drawing/2014/main" id="{DABFD91C-DC80-8022-49E4-F5A962A6CED7}"/>
                  </a:ext>
                </a:extLst>
              </p:cNvPr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4;p38">
                <a:extLst>
                  <a:ext uri="{FF2B5EF4-FFF2-40B4-BE49-F238E27FC236}">
                    <a16:creationId xmlns:a16="http://schemas.microsoft.com/office/drawing/2014/main" id="{587AC104-9E3A-732D-4F78-46A92D5109E5}"/>
                  </a:ext>
                </a:extLst>
              </p:cNvPr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5;p38">
                <a:extLst>
                  <a:ext uri="{FF2B5EF4-FFF2-40B4-BE49-F238E27FC236}">
                    <a16:creationId xmlns:a16="http://schemas.microsoft.com/office/drawing/2014/main" id="{0080A399-4D17-2DD2-0924-84F8CA68894B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6;p38">
                <a:extLst>
                  <a:ext uri="{FF2B5EF4-FFF2-40B4-BE49-F238E27FC236}">
                    <a16:creationId xmlns:a16="http://schemas.microsoft.com/office/drawing/2014/main" id="{AA9FEB26-72E5-FC95-2CB0-2001C9CFB4F6}"/>
                  </a:ext>
                </a:extLst>
              </p:cNvPr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7;p38">
                <a:extLst>
                  <a:ext uri="{FF2B5EF4-FFF2-40B4-BE49-F238E27FC236}">
                    <a16:creationId xmlns:a16="http://schemas.microsoft.com/office/drawing/2014/main" id="{9B0C9B60-029A-1E73-0DF8-9CB311BC6508}"/>
                  </a:ext>
                </a:extLst>
              </p:cNvPr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8;p38">
                <a:extLst>
                  <a:ext uri="{FF2B5EF4-FFF2-40B4-BE49-F238E27FC236}">
                    <a16:creationId xmlns:a16="http://schemas.microsoft.com/office/drawing/2014/main" id="{33A0B039-267C-9DAA-20A7-4012F6621BCC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29;p38">
                <a:extLst>
                  <a:ext uri="{FF2B5EF4-FFF2-40B4-BE49-F238E27FC236}">
                    <a16:creationId xmlns:a16="http://schemas.microsoft.com/office/drawing/2014/main" id="{A071EE62-BCCB-6AA7-7937-D53F2695D05C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0;p38">
                <a:extLst>
                  <a:ext uri="{FF2B5EF4-FFF2-40B4-BE49-F238E27FC236}">
                    <a16:creationId xmlns:a16="http://schemas.microsoft.com/office/drawing/2014/main" id="{FCE98E85-16B6-FD65-0D9E-6A84CF562CC5}"/>
                  </a:ext>
                </a:extLst>
              </p:cNvPr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1;p38">
                <a:extLst>
                  <a:ext uri="{FF2B5EF4-FFF2-40B4-BE49-F238E27FC236}">
                    <a16:creationId xmlns:a16="http://schemas.microsoft.com/office/drawing/2014/main" id="{64D405D5-66CB-982D-5878-A9115A769390}"/>
                  </a:ext>
                </a:extLst>
              </p:cNvPr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2;p38">
                <a:extLst>
                  <a:ext uri="{FF2B5EF4-FFF2-40B4-BE49-F238E27FC236}">
                    <a16:creationId xmlns:a16="http://schemas.microsoft.com/office/drawing/2014/main" id="{19964EB9-A3DE-38BD-1CC7-CC3E16778993}"/>
                  </a:ext>
                </a:extLst>
              </p:cNvPr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3;p38">
                <a:extLst>
                  <a:ext uri="{FF2B5EF4-FFF2-40B4-BE49-F238E27FC236}">
                    <a16:creationId xmlns:a16="http://schemas.microsoft.com/office/drawing/2014/main" id="{8393EAB4-669C-31F4-F3F2-84D7A6BF7658}"/>
                  </a:ext>
                </a:extLst>
              </p:cNvPr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4;p38">
                <a:extLst>
                  <a:ext uri="{FF2B5EF4-FFF2-40B4-BE49-F238E27FC236}">
                    <a16:creationId xmlns:a16="http://schemas.microsoft.com/office/drawing/2014/main" id="{E6448060-8FE8-58E2-DB5F-90E746C09D3C}"/>
                  </a:ext>
                </a:extLst>
              </p:cNvPr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5;p38">
                <a:extLst>
                  <a:ext uri="{FF2B5EF4-FFF2-40B4-BE49-F238E27FC236}">
                    <a16:creationId xmlns:a16="http://schemas.microsoft.com/office/drawing/2014/main" id="{2D4C55F8-77EB-BAC1-30D0-4BF35F14A843}"/>
                  </a:ext>
                </a:extLst>
              </p:cNvPr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6;p38">
                <a:extLst>
                  <a:ext uri="{FF2B5EF4-FFF2-40B4-BE49-F238E27FC236}">
                    <a16:creationId xmlns:a16="http://schemas.microsoft.com/office/drawing/2014/main" id="{731C1635-41D3-DDF1-88DF-9D1A814955B8}"/>
                  </a:ext>
                </a:extLst>
              </p:cNvPr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7;p38">
                <a:extLst>
                  <a:ext uri="{FF2B5EF4-FFF2-40B4-BE49-F238E27FC236}">
                    <a16:creationId xmlns:a16="http://schemas.microsoft.com/office/drawing/2014/main" id="{B3064854-1F7A-B934-4003-FEF51E2372AC}"/>
                  </a:ext>
                </a:extLst>
              </p:cNvPr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8;p38">
                <a:extLst>
                  <a:ext uri="{FF2B5EF4-FFF2-40B4-BE49-F238E27FC236}">
                    <a16:creationId xmlns:a16="http://schemas.microsoft.com/office/drawing/2014/main" id="{4EB28909-E895-F80C-CBB5-67BB35105BD8}"/>
                  </a:ext>
                </a:extLst>
              </p:cNvPr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39;p38">
                <a:extLst>
                  <a:ext uri="{FF2B5EF4-FFF2-40B4-BE49-F238E27FC236}">
                    <a16:creationId xmlns:a16="http://schemas.microsoft.com/office/drawing/2014/main" id="{FD5BF8EB-9FE2-943D-4B13-825472C964BB}"/>
                  </a:ext>
                </a:extLst>
              </p:cNvPr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40;p38">
                <a:extLst>
                  <a:ext uri="{FF2B5EF4-FFF2-40B4-BE49-F238E27FC236}">
                    <a16:creationId xmlns:a16="http://schemas.microsoft.com/office/drawing/2014/main" id="{8276C008-3F5D-118F-EF65-C58BE69E6E75}"/>
                  </a:ext>
                </a:extLst>
              </p:cNvPr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1;p38">
                <a:extLst>
                  <a:ext uri="{FF2B5EF4-FFF2-40B4-BE49-F238E27FC236}">
                    <a16:creationId xmlns:a16="http://schemas.microsoft.com/office/drawing/2014/main" id="{17396F52-2E40-CD2F-B6D2-59A655B2BB24}"/>
                  </a:ext>
                </a:extLst>
              </p:cNvPr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42;p38">
                <a:extLst>
                  <a:ext uri="{FF2B5EF4-FFF2-40B4-BE49-F238E27FC236}">
                    <a16:creationId xmlns:a16="http://schemas.microsoft.com/office/drawing/2014/main" id="{CCB4F45E-4D91-9CB9-EA7F-6A2427820130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43;p38">
                <a:extLst>
                  <a:ext uri="{FF2B5EF4-FFF2-40B4-BE49-F238E27FC236}">
                    <a16:creationId xmlns:a16="http://schemas.microsoft.com/office/drawing/2014/main" id="{A9D1D7C8-B6FA-AC23-3890-80DF0649CA35}"/>
                  </a:ext>
                </a:extLst>
              </p:cNvPr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4;p38">
                <a:extLst>
                  <a:ext uri="{FF2B5EF4-FFF2-40B4-BE49-F238E27FC236}">
                    <a16:creationId xmlns:a16="http://schemas.microsoft.com/office/drawing/2014/main" id="{F138D46B-C6B1-CDCB-79AE-EA32155360AE}"/>
                  </a:ext>
                </a:extLst>
              </p:cNvPr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5;p38">
                <a:extLst>
                  <a:ext uri="{FF2B5EF4-FFF2-40B4-BE49-F238E27FC236}">
                    <a16:creationId xmlns:a16="http://schemas.microsoft.com/office/drawing/2014/main" id="{FD6FBE7B-6451-5AEC-C897-8871D1CAFABD}"/>
                  </a:ext>
                </a:extLst>
              </p:cNvPr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6;p38">
                <a:extLst>
                  <a:ext uri="{FF2B5EF4-FFF2-40B4-BE49-F238E27FC236}">
                    <a16:creationId xmlns:a16="http://schemas.microsoft.com/office/drawing/2014/main" id="{0CDADFD5-D30B-B556-3D4B-0186E7D3FE1E}"/>
                  </a:ext>
                </a:extLst>
              </p:cNvPr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7;p38">
                <a:extLst>
                  <a:ext uri="{FF2B5EF4-FFF2-40B4-BE49-F238E27FC236}">
                    <a16:creationId xmlns:a16="http://schemas.microsoft.com/office/drawing/2014/main" id="{1742F8AF-3791-A12D-6233-5626EF7773D8}"/>
                  </a:ext>
                </a:extLst>
              </p:cNvPr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8;p38">
                <a:extLst>
                  <a:ext uri="{FF2B5EF4-FFF2-40B4-BE49-F238E27FC236}">
                    <a16:creationId xmlns:a16="http://schemas.microsoft.com/office/drawing/2014/main" id="{C45FDC3C-3AFD-EB39-9FCA-8654DC7429C0}"/>
                  </a:ext>
                </a:extLst>
              </p:cNvPr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49;p38">
                <a:extLst>
                  <a:ext uri="{FF2B5EF4-FFF2-40B4-BE49-F238E27FC236}">
                    <a16:creationId xmlns:a16="http://schemas.microsoft.com/office/drawing/2014/main" id="{E73DA330-5868-9119-0579-7B9B9ED3BA65}"/>
                  </a:ext>
                </a:extLst>
              </p:cNvPr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0;p38">
                <a:extLst>
                  <a:ext uri="{FF2B5EF4-FFF2-40B4-BE49-F238E27FC236}">
                    <a16:creationId xmlns:a16="http://schemas.microsoft.com/office/drawing/2014/main" id="{BE920CD7-AC5F-FDF8-74F5-FA291BC4DD89}"/>
                  </a:ext>
                </a:extLst>
              </p:cNvPr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1;p38">
                <a:extLst>
                  <a:ext uri="{FF2B5EF4-FFF2-40B4-BE49-F238E27FC236}">
                    <a16:creationId xmlns:a16="http://schemas.microsoft.com/office/drawing/2014/main" id="{D4DB96AB-F622-5A8A-B301-F8CCDB8212D7}"/>
                  </a:ext>
                </a:extLst>
              </p:cNvPr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52;p38">
                <a:extLst>
                  <a:ext uri="{FF2B5EF4-FFF2-40B4-BE49-F238E27FC236}">
                    <a16:creationId xmlns:a16="http://schemas.microsoft.com/office/drawing/2014/main" id="{0205E83B-92F5-4086-D7F4-6802797231FB}"/>
                  </a:ext>
                </a:extLst>
              </p:cNvPr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53;p38">
                <a:extLst>
                  <a:ext uri="{FF2B5EF4-FFF2-40B4-BE49-F238E27FC236}">
                    <a16:creationId xmlns:a16="http://schemas.microsoft.com/office/drawing/2014/main" id="{58085C37-44AA-42A1-A58C-0013B53AA12B}"/>
                  </a:ext>
                </a:extLst>
              </p:cNvPr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54;p38">
                <a:extLst>
                  <a:ext uri="{FF2B5EF4-FFF2-40B4-BE49-F238E27FC236}">
                    <a16:creationId xmlns:a16="http://schemas.microsoft.com/office/drawing/2014/main" id="{15ADD5F6-15F0-F396-2F1C-DA55D4227A96}"/>
                  </a:ext>
                </a:extLst>
              </p:cNvPr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55;p38">
                <a:extLst>
                  <a:ext uri="{FF2B5EF4-FFF2-40B4-BE49-F238E27FC236}">
                    <a16:creationId xmlns:a16="http://schemas.microsoft.com/office/drawing/2014/main" id="{E86E7363-9567-799A-46EA-5957459FA43A}"/>
                  </a:ext>
                </a:extLst>
              </p:cNvPr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956;p38">
                <a:extLst>
                  <a:ext uri="{FF2B5EF4-FFF2-40B4-BE49-F238E27FC236}">
                    <a16:creationId xmlns:a16="http://schemas.microsoft.com/office/drawing/2014/main" id="{48CF4657-8345-0C4D-F5F0-674834401587}"/>
                  </a:ext>
                </a:extLst>
              </p:cNvPr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957;p38">
                <a:extLst>
                  <a:ext uri="{FF2B5EF4-FFF2-40B4-BE49-F238E27FC236}">
                    <a16:creationId xmlns:a16="http://schemas.microsoft.com/office/drawing/2014/main" id="{D8BE9716-62A9-2D4C-F980-5B64322D67A4}"/>
                  </a:ext>
                </a:extLst>
              </p:cNvPr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958;p38">
                <a:extLst>
                  <a:ext uri="{FF2B5EF4-FFF2-40B4-BE49-F238E27FC236}">
                    <a16:creationId xmlns:a16="http://schemas.microsoft.com/office/drawing/2014/main" id="{8AA2B571-4C2A-E8C9-1801-05C8AAB40603}"/>
                  </a:ext>
                </a:extLst>
              </p:cNvPr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959;p38">
                <a:extLst>
                  <a:ext uri="{FF2B5EF4-FFF2-40B4-BE49-F238E27FC236}">
                    <a16:creationId xmlns:a16="http://schemas.microsoft.com/office/drawing/2014/main" id="{78A0100F-9876-1542-3B01-D48F80D9E307}"/>
                  </a:ext>
                </a:extLst>
              </p:cNvPr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960;p38">
                <a:extLst>
                  <a:ext uri="{FF2B5EF4-FFF2-40B4-BE49-F238E27FC236}">
                    <a16:creationId xmlns:a16="http://schemas.microsoft.com/office/drawing/2014/main" id="{9C269099-F806-3F09-2011-84E1AD6D3276}"/>
                  </a:ext>
                </a:extLst>
              </p:cNvPr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961;p38">
                <a:extLst>
                  <a:ext uri="{FF2B5EF4-FFF2-40B4-BE49-F238E27FC236}">
                    <a16:creationId xmlns:a16="http://schemas.microsoft.com/office/drawing/2014/main" id="{2C51F4BF-100D-DB83-1C88-F4792C892F48}"/>
                  </a:ext>
                </a:extLst>
              </p:cNvPr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962;p38">
                <a:extLst>
                  <a:ext uri="{FF2B5EF4-FFF2-40B4-BE49-F238E27FC236}">
                    <a16:creationId xmlns:a16="http://schemas.microsoft.com/office/drawing/2014/main" id="{2D40198A-9306-83AC-F778-95A000F66225}"/>
                  </a:ext>
                </a:extLst>
              </p:cNvPr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963;p38">
                <a:extLst>
                  <a:ext uri="{FF2B5EF4-FFF2-40B4-BE49-F238E27FC236}">
                    <a16:creationId xmlns:a16="http://schemas.microsoft.com/office/drawing/2014/main" id="{80EBEBCE-4792-B263-0708-5EB0686CE0F6}"/>
                  </a:ext>
                </a:extLst>
              </p:cNvPr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964;p38">
                <a:extLst>
                  <a:ext uri="{FF2B5EF4-FFF2-40B4-BE49-F238E27FC236}">
                    <a16:creationId xmlns:a16="http://schemas.microsoft.com/office/drawing/2014/main" id="{A4D09E1E-07E5-B838-3A03-3ACD5596B3D2}"/>
                  </a:ext>
                </a:extLst>
              </p:cNvPr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965;p38">
                <a:extLst>
                  <a:ext uri="{FF2B5EF4-FFF2-40B4-BE49-F238E27FC236}">
                    <a16:creationId xmlns:a16="http://schemas.microsoft.com/office/drawing/2014/main" id="{FE99D196-80A8-F71E-9A20-427263E52DFE}"/>
                  </a:ext>
                </a:extLst>
              </p:cNvPr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966;p38">
                <a:extLst>
                  <a:ext uri="{FF2B5EF4-FFF2-40B4-BE49-F238E27FC236}">
                    <a16:creationId xmlns:a16="http://schemas.microsoft.com/office/drawing/2014/main" id="{E85F7246-7177-C359-DCA0-61865A9E0150}"/>
                  </a:ext>
                </a:extLst>
              </p:cNvPr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967;p38">
                <a:extLst>
                  <a:ext uri="{FF2B5EF4-FFF2-40B4-BE49-F238E27FC236}">
                    <a16:creationId xmlns:a16="http://schemas.microsoft.com/office/drawing/2014/main" id="{94E4BA43-7DB4-179F-C418-E07281036E3E}"/>
                  </a:ext>
                </a:extLst>
              </p:cNvPr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968;p38">
                <a:extLst>
                  <a:ext uri="{FF2B5EF4-FFF2-40B4-BE49-F238E27FC236}">
                    <a16:creationId xmlns:a16="http://schemas.microsoft.com/office/drawing/2014/main" id="{A81844B1-B283-2C44-AF7C-B9E5904AA2E8}"/>
                  </a:ext>
                </a:extLst>
              </p:cNvPr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969;p38">
                <a:extLst>
                  <a:ext uri="{FF2B5EF4-FFF2-40B4-BE49-F238E27FC236}">
                    <a16:creationId xmlns:a16="http://schemas.microsoft.com/office/drawing/2014/main" id="{74D0DE1F-A13E-1003-D4C7-D2CCB465CB10}"/>
                  </a:ext>
                </a:extLst>
              </p:cNvPr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970;p38">
                <a:extLst>
                  <a:ext uri="{FF2B5EF4-FFF2-40B4-BE49-F238E27FC236}">
                    <a16:creationId xmlns:a16="http://schemas.microsoft.com/office/drawing/2014/main" id="{5F1887EF-1B21-0AF9-9D0D-39BC6C42929F}"/>
                  </a:ext>
                </a:extLst>
              </p:cNvPr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971;p38">
                <a:extLst>
                  <a:ext uri="{FF2B5EF4-FFF2-40B4-BE49-F238E27FC236}">
                    <a16:creationId xmlns:a16="http://schemas.microsoft.com/office/drawing/2014/main" id="{72FAA8B2-6E11-2EE0-0549-32621AE27290}"/>
                  </a:ext>
                </a:extLst>
              </p:cNvPr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972;p38">
                <a:extLst>
                  <a:ext uri="{FF2B5EF4-FFF2-40B4-BE49-F238E27FC236}">
                    <a16:creationId xmlns:a16="http://schemas.microsoft.com/office/drawing/2014/main" id="{DC583FC5-2151-C306-C1D6-73A5DBF11075}"/>
                  </a:ext>
                </a:extLst>
              </p:cNvPr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973;p38">
                <a:extLst>
                  <a:ext uri="{FF2B5EF4-FFF2-40B4-BE49-F238E27FC236}">
                    <a16:creationId xmlns:a16="http://schemas.microsoft.com/office/drawing/2014/main" id="{EDFD21E1-5243-3115-1B41-20375BB9A1E4}"/>
                  </a:ext>
                </a:extLst>
              </p:cNvPr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974;p38">
                <a:extLst>
                  <a:ext uri="{FF2B5EF4-FFF2-40B4-BE49-F238E27FC236}">
                    <a16:creationId xmlns:a16="http://schemas.microsoft.com/office/drawing/2014/main" id="{32F0F1A5-6DBC-FF8C-9063-11DC3A8A2BB0}"/>
                  </a:ext>
                </a:extLst>
              </p:cNvPr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975;p38">
                <a:extLst>
                  <a:ext uri="{FF2B5EF4-FFF2-40B4-BE49-F238E27FC236}">
                    <a16:creationId xmlns:a16="http://schemas.microsoft.com/office/drawing/2014/main" id="{CBEF71F8-CEDF-8949-E2C6-FFD7EFCD4DE3}"/>
                  </a:ext>
                </a:extLst>
              </p:cNvPr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976;p38">
                <a:extLst>
                  <a:ext uri="{FF2B5EF4-FFF2-40B4-BE49-F238E27FC236}">
                    <a16:creationId xmlns:a16="http://schemas.microsoft.com/office/drawing/2014/main" id="{24AA89FB-CE59-150C-3499-D9EDF3D7D3D1}"/>
                  </a:ext>
                </a:extLst>
              </p:cNvPr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977;p38">
                <a:extLst>
                  <a:ext uri="{FF2B5EF4-FFF2-40B4-BE49-F238E27FC236}">
                    <a16:creationId xmlns:a16="http://schemas.microsoft.com/office/drawing/2014/main" id="{E8F129AC-6574-1D2E-384F-A516CEF6711C}"/>
                  </a:ext>
                </a:extLst>
              </p:cNvPr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978;p38">
                <a:extLst>
                  <a:ext uri="{FF2B5EF4-FFF2-40B4-BE49-F238E27FC236}">
                    <a16:creationId xmlns:a16="http://schemas.microsoft.com/office/drawing/2014/main" id="{A1440563-8582-9796-7E7D-CA380F2B3FFF}"/>
                  </a:ext>
                </a:extLst>
              </p:cNvPr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979;p38">
                <a:extLst>
                  <a:ext uri="{FF2B5EF4-FFF2-40B4-BE49-F238E27FC236}">
                    <a16:creationId xmlns:a16="http://schemas.microsoft.com/office/drawing/2014/main" id="{5A6D5412-9435-DE9C-46E3-2F3DD1B54C5C}"/>
                  </a:ext>
                </a:extLst>
              </p:cNvPr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980;p38">
                <a:extLst>
                  <a:ext uri="{FF2B5EF4-FFF2-40B4-BE49-F238E27FC236}">
                    <a16:creationId xmlns:a16="http://schemas.microsoft.com/office/drawing/2014/main" id="{37DFA27D-F341-9C34-7331-876BBE644BA2}"/>
                  </a:ext>
                </a:extLst>
              </p:cNvPr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981;p38">
                <a:extLst>
                  <a:ext uri="{FF2B5EF4-FFF2-40B4-BE49-F238E27FC236}">
                    <a16:creationId xmlns:a16="http://schemas.microsoft.com/office/drawing/2014/main" id="{34E4C9B1-EFD1-3806-0404-0CD792F3BC42}"/>
                  </a:ext>
                </a:extLst>
              </p:cNvPr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982;p38">
                <a:extLst>
                  <a:ext uri="{FF2B5EF4-FFF2-40B4-BE49-F238E27FC236}">
                    <a16:creationId xmlns:a16="http://schemas.microsoft.com/office/drawing/2014/main" id="{2031E844-E5E3-CDEE-651C-CA4992EC6427}"/>
                  </a:ext>
                </a:extLst>
              </p:cNvPr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983;p38">
                <a:extLst>
                  <a:ext uri="{FF2B5EF4-FFF2-40B4-BE49-F238E27FC236}">
                    <a16:creationId xmlns:a16="http://schemas.microsoft.com/office/drawing/2014/main" id="{B7E766C6-FAB0-EC9C-DE94-04A3F18C39BE}"/>
                  </a:ext>
                </a:extLst>
              </p:cNvPr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984;p38">
                <a:extLst>
                  <a:ext uri="{FF2B5EF4-FFF2-40B4-BE49-F238E27FC236}">
                    <a16:creationId xmlns:a16="http://schemas.microsoft.com/office/drawing/2014/main" id="{7DCF48F8-1590-C870-F051-45821086994A}"/>
                  </a:ext>
                </a:extLst>
              </p:cNvPr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985;p38">
                <a:extLst>
                  <a:ext uri="{FF2B5EF4-FFF2-40B4-BE49-F238E27FC236}">
                    <a16:creationId xmlns:a16="http://schemas.microsoft.com/office/drawing/2014/main" id="{2079B5FA-964B-2402-1136-D0F1B420CFBB}"/>
                  </a:ext>
                </a:extLst>
              </p:cNvPr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467287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310</Words>
  <Application>Microsoft Office PowerPoint</Application>
  <PresentationFormat>如螢幕大小 (16:9)</PresentationFormat>
  <Paragraphs>56</Paragraphs>
  <Slides>14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14</vt:i4>
      </vt:variant>
    </vt:vector>
  </HeadingPairs>
  <TitlesOfParts>
    <vt:vector size="26" baseType="lpstr">
      <vt:lpstr>Bebas Neue</vt:lpstr>
      <vt:lpstr>Golos Text</vt:lpstr>
      <vt:lpstr>Poiret One</vt:lpstr>
      <vt:lpstr>微軟正黑體</vt:lpstr>
      <vt:lpstr>Maven Pro</vt:lpstr>
      <vt:lpstr>Arial</vt:lpstr>
      <vt:lpstr>Proxima Nova</vt:lpstr>
      <vt:lpstr>Franklin Gothic Book</vt:lpstr>
      <vt:lpstr>Golos Text Medium</vt:lpstr>
      <vt:lpstr>Artificial Intelligence by Slidesgo</vt:lpstr>
      <vt:lpstr>Slidesgo Final Pages</vt:lpstr>
      <vt:lpstr>裁剪</vt:lpstr>
      <vt:lpstr>Rewards Calculator</vt:lpstr>
      <vt:lpstr>01</vt:lpstr>
      <vt:lpstr>研究動機</vt:lpstr>
      <vt:lpstr>PowerPoint 簡報</vt:lpstr>
      <vt:lpstr>相關技術 文獻探討</vt:lpstr>
      <vt:lpstr>相關技術或文獻探討</vt:lpstr>
      <vt:lpstr>03</vt:lpstr>
      <vt:lpstr>開發或研究方法</vt:lpstr>
      <vt:lpstr>成果發表</vt:lpstr>
      <vt:lpstr>成果發表</vt:lpstr>
      <vt:lpstr>結論</vt:lpstr>
      <vt:lpstr>結論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常客獎勵計算器</dc:title>
  <dc:creator>user</dc:creator>
  <cp:lastModifiedBy>李友升 09360724 Jason</cp:lastModifiedBy>
  <cp:revision>15</cp:revision>
  <dcterms:modified xsi:type="dcterms:W3CDTF">2023-06-13T07:46:48Z</dcterms:modified>
</cp:coreProperties>
</file>